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2262" y="-12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36D2-9E61-47C5-87E2-87F2A2BC155D}" type="datetimeFigureOut">
              <a:rPr lang="de-DE" smtClean="0"/>
              <a:t>09.06.2017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3C50-D6C9-4160-8B03-4FB797B36268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36D2-9E61-47C5-87E2-87F2A2BC155D}" type="datetimeFigureOut">
              <a:rPr lang="de-DE" smtClean="0"/>
              <a:t>09.06.2017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3C50-D6C9-4160-8B03-4FB797B362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36D2-9E61-47C5-87E2-87F2A2BC155D}" type="datetimeFigureOut">
              <a:rPr lang="de-DE" smtClean="0"/>
              <a:t>09.06.2017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3C50-D6C9-4160-8B03-4FB797B362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36D2-9E61-47C5-87E2-87F2A2BC155D}" type="datetimeFigureOut">
              <a:rPr lang="de-DE" smtClean="0"/>
              <a:t>09.06.2017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3C50-D6C9-4160-8B03-4FB797B362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36D2-9E61-47C5-87E2-87F2A2BC155D}" type="datetimeFigureOut">
              <a:rPr lang="de-DE" smtClean="0"/>
              <a:t>09.06.2017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78B3C50-D6C9-4160-8B03-4FB797B36268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36D2-9E61-47C5-87E2-87F2A2BC155D}" type="datetimeFigureOut">
              <a:rPr lang="de-DE" smtClean="0"/>
              <a:t>09.06.2017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3C50-D6C9-4160-8B03-4FB797B362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36D2-9E61-47C5-87E2-87F2A2BC155D}" type="datetimeFigureOut">
              <a:rPr lang="de-DE" smtClean="0"/>
              <a:t>09.06.2017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3C50-D6C9-4160-8B03-4FB797B362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36D2-9E61-47C5-87E2-87F2A2BC155D}" type="datetimeFigureOut">
              <a:rPr lang="de-DE" smtClean="0"/>
              <a:t>09.06.2017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3C50-D6C9-4160-8B03-4FB797B362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36D2-9E61-47C5-87E2-87F2A2BC155D}" type="datetimeFigureOut">
              <a:rPr lang="de-DE" smtClean="0"/>
              <a:t>09.06.2017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3C50-D6C9-4160-8B03-4FB797B362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36D2-9E61-47C5-87E2-87F2A2BC155D}" type="datetimeFigureOut">
              <a:rPr lang="de-DE" smtClean="0"/>
              <a:t>09.06.2017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3C50-D6C9-4160-8B03-4FB797B362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e-DE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36D2-9E61-47C5-87E2-87F2A2BC155D}" type="datetimeFigureOut">
              <a:rPr lang="de-DE" smtClean="0"/>
              <a:t>09.06.2017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3C50-D6C9-4160-8B03-4FB797B362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48436D2-9E61-47C5-87E2-87F2A2BC155D}" type="datetimeFigureOut">
              <a:rPr lang="de-DE" smtClean="0"/>
              <a:t>09.06.2017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78B3C50-D6C9-4160-8B03-4FB797B36268}" type="slidenum">
              <a:rPr lang="de-DE" smtClean="0"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8000" dirty="0" smtClean="0"/>
              <a:t>Laudatio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801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Der höhere Arzt heilt allein durch Begegnung</a:t>
            </a:r>
            <a:endParaRPr lang="de-DE" dirty="0"/>
          </a:p>
        </p:txBody>
      </p:sp>
      <p:pic>
        <p:nvPicPr>
          <p:cNvPr id="4" name="Grafik 3"/>
          <p:cNvPicPr/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5" b="5189"/>
          <a:stretch/>
        </p:blipFill>
        <p:spPr bwMode="auto">
          <a:xfrm>
            <a:off x="1978684" y="2631078"/>
            <a:ext cx="5185604" cy="3036006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255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Herzlichen Glückwunsch!</a:t>
            </a:r>
            <a:endParaRPr lang="de-D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1" t="19684" r="13216" b="48346"/>
          <a:stretch/>
        </p:blipFill>
        <p:spPr bwMode="auto">
          <a:xfrm>
            <a:off x="-164339" y="4293096"/>
            <a:ext cx="9488867" cy="244827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ieren 5"/>
          <p:cNvGrpSpPr/>
          <p:nvPr/>
        </p:nvGrpSpPr>
        <p:grpSpPr>
          <a:xfrm>
            <a:off x="3563888" y="1700808"/>
            <a:ext cx="5760640" cy="4104456"/>
            <a:chOff x="251520" y="1340768"/>
            <a:chExt cx="5367678" cy="3578452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538" y="1938780"/>
              <a:ext cx="4470660" cy="2980440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340768"/>
              <a:ext cx="3564396" cy="2376264"/>
            </a:xfrm>
            <a:prstGeom prst="rect">
              <a:avLst/>
            </a:prstGeom>
            <a:effectLst>
              <a:softEdge rad="317500"/>
            </a:effectLst>
          </p:spPr>
        </p:pic>
      </p:grpSp>
    </p:spTree>
    <p:extLst>
      <p:ext uri="{BB962C8B-B14F-4D97-AF65-F5344CB8AC3E}">
        <p14:creationId xmlns:p14="http://schemas.microsoft.com/office/powerpoint/2010/main" val="153420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Laudatio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1600" y="2207952"/>
            <a:ext cx="2825282" cy="2492896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13" name="Gruppieren 12"/>
          <p:cNvGrpSpPr/>
          <p:nvPr/>
        </p:nvGrpSpPr>
        <p:grpSpPr>
          <a:xfrm>
            <a:off x="546100" y="1915669"/>
            <a:ext cx="3734478" cy="3189731"/>
            <a:chOff x="546100" y="1915669"/>
            <a:chExt cx="3734478" cy="3189731"/>
          </a:xfrm>
        </p:grpSpPr>
        <p:sp>
          <p:nvSpPr>
            <p:cNvPr id="8" name="Freihandform 7"/>
            <p:cNvSpPr/>
            <p:nvPr/>
          </p:nvSpPr>
          <p:spPr>
            <a:xfrm>
              <a:off x="546100" y="1915669"/>
              <a:ext cx="3734478" cy="3189731"/>
            </a:xfrm>
            <a:custGeom>
              <a:avLst/>
              <a:gdLst>
                <a:gd name="connsiteX0" fmla="*/ 3403600 w 3734478"/>
                <a:gd name="connsiteY0" fmla="*/ 27431 h 3189731"/>
                <a:gd name="connsiteX1" fmla="*/ 1524000 w 3734478"/>
                <a:gd name="connsiteY1" fmla="*/ 40131 h 3189731"/>
                <a:gd name="connsiteX2" fmla="*/ 1473200 w 3734478"/>
                <a:gd name="connsiteY2" fmla="*/ 52831 h 3189731"/>
                <a:gd name="connsiteX3" fmla="*/ 1435100 w 3734478"/>
                <a:gd name="connsiteY3" fmla="*/ 78231 h 3189731"/>
                <a:gd name="connsiteX4" fmla="*/ 1384300 w 3734478"/>
                <a:gd name="connsiteY4" fmla="*/ 90931 h 3189731"/>
                <a:gd name="connsiteX5" fmla="*/ 1346200 w 3734478"/>
                <a:gd name="connsiteY5" fmla="*/ 103631 h 3189731"/>
                <a:gd name="connsiteX6" fmla="*/ 1231900 w 3734478"/>
                <a:gd name="connsiteY6" fmla="*/ 78231 h 3189731"/>
                <a:gd name="connsiteX7" fmla="*/ 1155700 w 3734478"/>
                <a:gd name="connsiteY7" fmla="*/ 27431 h 3189731"/>
                <a:gd name="connsiteX8" fmla="*/ 1066800 w 3734478"/>
                <a:gd name="connsiteY8" fmla="*/ 2031 h 3189731"/>
                <a:gd name="connsiteX9" fmla="*/ 254000 w 3734478"/>
                <a:gd name="connsiteY9" fmla="*/ 27431 h 3189731"/>
                <a:gd name="connsiteX10" fmla="*/ 215900 w 3734478"/>
                <a:gd name="connsiteY10" fmla="*/ 40131 h 3189731"/>
                <a:gd name="connsiteX11" fmla="*/ 190500 w 3734478"/>
                <a:gd name="connsiteY11" fmla="*/ 90931 h 3189731"/>
                <a:gd name="connsiteX12" fmla="*/ 165100 w 3734478"/>
                <a:gd name="connsiteY12" fmla="*/ 281431 h 3189731"/>
                <a:gd name="connsiteX13" fmla="*/ 152400 w 3734478"/>
                <a:gd name="connsiteY13" fmla="*/ 332231 h 3189731"/>
                <a:gd name="connsiteX14" fmla="*/ 127000 w 3734478"/>
                <a:gd name="connsiteY14" fmla="*/ 446531 h 3189731"/>
                <a:gd name="connsiteX15" fmla="*/ 114300 w 3734478"/>
                <a:gd name="connsiteY15" fmla="*/ 598931 h 3189731"/>
                <a:gd name="connsiteX16" fmla="*/ 88900 w 3734478"/>
                <a:gd name="connsiteY16" fmla="*/ 725931 h 3189731"/>
                <a:gd name="connsiteX17" fmla="*/ 76200 w 3734478"/>
                <a:gd name="connsiteY17" fmla="*/ 814831 h 3189731"/>
                <a:gd name="connsiteX18" fmla="*/ 50800 w 3734478"/>
                <a:gd name="connsiteY18" fmla="*/ 1094231 h 3189731"/>
                <a:gd name="connsiteX19" fmla="*/ 63500 w 3734478"/>
                <a:gd name="connsiteY19" fmla="*/ 1475231 h 3189731"/>
                <a:gd name="connsiteX20" fmla="*/ 38100 w 3734478"/>
                <a:gd name="connsiteY20" fmla="*/ 2034031 h 3189731"/>
                <a:gd name="connsiteX21" fmla="*/ 25400 w 3734478"/>
                <a:gd name="connsiteY21" fmla="*/ 2161031 h 3189731"/>
                <a:gd name="connsiteX22" fmla="*/ 12700 w 3734478"/>
                <a:gd name="connsiteY22" fmla="*/ 2313431 h 3189731"/>
                <a:gd name="connsiteX23" fmla="*/ 0 w 3734478"/>
                <a:gd name="connsiteY23" fmla="*/ 2376931 h 3189731"/>
                <a:gd name="connsiteX24" fmla="*/ 12700 w 3734478"/>
                <a:gd name="connsiteY24" fmla="*/ 2719831 h 3189731"/>
                <a:gd name="connsiteX25" fmla="*/ 25400 w 3734478"/>
                <a:gd name="connsiteY25" fmla="*/ 2757931 h 3189731"/>
                <a:gd name="connsiteX26" fmla="*/ 38100 w 3734478"/>
                <a:gd name="connsiteY26" fmla="*/ 2808731 h 3189731"/>
                <a:gd name="connsiteX27" fmla="*/ 63500 w 3734478"/>
                <a:gd name="connsiteY27" fmla="*/ 2986531 h 3189731"/>
                <a:gd name="connsiteX28" fmla="*/ 88900 w 3734478"/>
                <a:gd name="connsiteY28" fmla="*/ 3088131 h 3189731"/>
                <a:gd name="connsiteX29" fmla="*/ 101600 w 3734478"/>
                <a:gd name="connsiteY29" fmla="*/ 3126231 h 3189731"/>
                <a:gd name="connsiteX30" fmla="*/ 139700 w 3734478"/>
                <a:gd name="connsiteY30" fmla="*/ 3138931 h 3189731"/>
                <a:gd name="connsiteX31" fmla="*/ 520700 w 3734478"/>
                <a:gd name="connsiteY31" fmla="*/ 3151631 h 3189731"/>
                <a:gd name="connsiteX32" fmla="*/ 1104900 w 3734478"/>
                <a:gd name="connsiteY32" fmla="*/ 3151631 h 3189731"/>
                <a:gd name="connsiteX33" fmla="*/ 1143000 w 3734478"/>
                <a:gd name="connsiteY33" fmla="*/ 3138931 h 3189731"/>
                <a:gd name="connsiteX34" fmla="*/ 1231900 w 3734478"/>
                <a:gd name="connsiteY34" fmla="*/ 3126231 h 3189731"/>
                <a:gd name="connsiteX35" fmla="*/ 1295400 w 3734478"/>
                <a:gd name="connsiteY35" fmla="*/ 3113531 h 3189731"/>
                <a:gd name="connsiteX36" fmla="*/ 2019300 w 3734478"/>
                <a:gd name="connsiteY36" fmla="*/ 3126231 h 3189731"/>
                <a:gd name="connsiteX37" fmla="*/ 2298700 w 3734478"/>
                <a:gd name="connsiteY37" fmla="*/ 3138931 h 3189731"/>
                <a:gd name="connsiteX38" fmla="*/ 2374900 w 3734478"/>
                <a:gd name="connsiteY38" fmla="*/ 3164331 h 3189731"/>
                <a:gd name="connsiteX39" fmla="*/ 2463800 w 3734478"/>
                <a:gd name="connsiteY39" fmla="*/ 3189731 h 3189731"/>
                <a:gd name="connsiteX40" fmla="*/ 3276600 w 3734478"/>
                <a:gd name="connsiteY40" fmla="*/ 3177031 h 3189731"/>
                <a:gd name="connsiteX41" fmla="*/ 3365500 w 3734478"/>
                <a:gd name="connsiteY41" fmla="*/ 3138931 h 3189731"/>
                <a:gd name="connsiteX42" fmla="*/ 3416300 w 3734478"/>
                <a:gd name="connsiteY42" fmla="*/ 3126231 h 3189731"/>
                <a:gd name="connsiteX43" fmla="*/ 3543300 w 3734478"/>
                <a:gd name="connsiteY43" fmla="*/ 3100831 h 3189731"/>
                <a:gd name="connsiteX44" fmla="*/ 3581400 w 3734478"/>
                <a:gd name="connsiteY44" fmla="*/ 2884931 h 3189731"/>
                <a:gd name="connsiteX45" fmla="*/ 3606800 w 3734478"/>
                <a:gd name="connsiteY45" fmla="*/ 2694431 h 3189731"/>
                <a:gd name="connsiteX46" fmla="*/ 3619500 w 3734478"/>
                <a:gd name="connsiteY46" fmla="*/ 2554731 h 3189731"/>
                <a:gd name="connsiteX47" fmla="*/ 3632200 w 3734478"/>
                <a:gd name="connsiteY47" fmla="*/ 2503931 h 3189731"/>
                <a:gd name="connsiteX48" fmla="*/ 3644900 w 3734478"/>
                <a:gd name="connsiteY48" fmla="*/ 2427731 h 3189731"/>
                <a:gd name="connsiteX49" fmla="*/ 3657600 w 3734478"/>
                <a:gd name="connsiteY49" fmla="*/ 2376931 h 3189731"/>
                <a:gd name="connsiteX50" fmla="*/ 3683000 w 3734478"/>
                <a:gd name="connsiteY50" fmla="*/ 2211831 h 3189731"/>
                <a:gd name="connsiteX51" fmla="*/ 3721100 w 3734478"/>
                <a:gd name="connsiteY51" fmla="*/ 1970531 h 3189731"/>
                <a:gd name="connsiteX52" fmla="*/ 3721100 w 3734478"/>
                <a:gd name="connsiteY52" fmla="*/ 1437131 h 3189731"/>
                <a:gd name="connsiteX53" fmla="*/ 3695700 w 3734478"/>
                <a:gd name="connsiteY53" fmla="*/ 1360931 h 3189731"/>
                <a:gd name="connsiteX54" fmla="*/ 3683000 w 3734478"/>
                <a:gd name="connsiteY54" fmla="*/ 1322831 h 3189731"/>
                <a:gd name="connsiteX55" fmla="*/ 3670300 w 3734478"/>
                <a:gd name="connsiteY55" fmla="*/ 1284731 h 3189731"/>
                <a:gd name="connsiteX56" fmla="*/ 3657600 w 3734478"/>
                <a:gd name="connsiteY56" fmla="*/ 1233931 h 3189731"/>
                <a:gd name="connsiteX57" fmla="*/ 3644900 w 3734478"/>
                <a:gd name="connsiteY57" fmla="*/ 1170431 h 3189731"/>
                <a:gd name="connsiteX58" fmla="*/ 3632200 w 3734478"/>
                <a:gd name="connsiteY58" fmla="*/ 1094231 h 3189731"/>
                <a:gd name="connsiteX59" fmla="*/ 3606800 w 3734478"/>
                <a:gd name="connsiteY59" fmla="*/ 1018031 h 3189731"/>
                <a:gd name="connsiteX60" fmla="*/ 3581400 w 3734478"/>
                <a:gd name="connsiteY60" fmla="*/ 929131 h 3189731"/>
                <a:gd name="connsiteX61" fmla="*/ 3556000 w 3734478"/>
                <a:gd name="connsiteY61" fmla="*/ 878331 h 3189731"/>
                <a:gd name="connsiteX62" fmla="*/ 3517900 w 3734478"/>
                <a:gd name="connsiteY62" fmla="*/ 725931 h 3189731"/>
                <a:gd name="connsiteX63" fmla="*/ 3505200 w 3734478"/>
                <a:gd name="connsiteY63" fmla="*/ 687831 h 3189731"/>
                <a:gd name="connsiteX64" fmla="*/ 3492500 w 3734478"/>
                <a:gd name="connsiteY64" fmla="*/ 535431 h 3189731"/>
                <a:gd name="connsiteX65" fmla="*/ 3467100 w 3734478"/>
                <a:gd name="connsiteY65" fmla="*/ 408431 h 3189731"/>
                <a:gd name="connsiteX66" fmla="*/ 3276600 w 3734478"/>
                <a:gd name="connsiteY66" fmla="*/ 2031 h 3189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3734478" h="3189731">
                  <a:moveTo>
                    <a:pt x="3403600" y="27431"/>
                  </a:moveTo>
                  <a:lnTo>
                    <a:pt x="1524000" y="40131"/>
                  </a:lnTo>
                  <a:cubicBezTo>
                    <a:pt x="1506547" y="40361"/>
                    <a:pt x="1489243" y="45955"/>
                    <a:pt x="1473200" y="52831"/>
                  </a:cubicBezTo>
                  <a:cubicBezTo>
                    <a:pt x="1459171" y="58844"/>
                    <a:pt x="1449129" y="72218"/>
                    <a:pt x="1435100" y="78231"/>
                  </a:cubicBezTo>
                  <a:cubicBezTo>
                    <a:pt x="1419057" y="85107"/>
                    <a:pt x="1401083" y="86136"/>
                    <a:pt x="1384300" y="90931"/>
                  </a:cubicBezTo>
                  <a:cubicBezTo>
                    <a:pt x="1371428" y="94609"/>
                    <a:pt x="1358900" y="99398"/>
                    <a:pt x="1346200" y="103631"/>
                  </a:cubicBezTo>
                  <a:cubicBezTo>
                    <a:pt x="1308100" y="95164"/>
                    <a:pt x="1268138" y="92726"/>
                    <a:pt x="1231900" y="78231"/>
                  </a:cubicBezTo>
                  <a:cubicBezTo>
                    <a:pt x="1203556" y="66894"/>
                    <a:pt x="1184660" y="37084"/>
                    <a:pt x="1155700" y="27431"/>
                  </a:cubicBezTo>
                  <a:cubicBezTo>
                    <a:pt x="1101041" y="9211"/>
                    <a:pt x="1130587" y="17978"/>
                    <a:pt x="1066800" y="2031"/>
                  </a:cubicBezTo>
                  <a:cubicBezTo>
                    <a:pt x="996428" y="3528"/>
                    <a:pt x="451727" y="7658"/>
                    <a:pt x="254000" y="27431"/>
                  </a:cubicBezTo>
                  <a:cubicBezTo>
                    <a:pt x="240679" y="28763"/>
                    <a:pt x="228600" y="35898"/>
                    <a:pt x="215900" y="40131"/>
                  </a:cubicBezTo>
                  <a:cubicBezTo>
                    <a:pt x="207433" y="57064"/>
                    <a:pt x="195481" y="72666"/>
                    <a:pt x="190500" y="90931"/>
                  </a:cubicBezTo>
                  <a:cubicBezTo>
                    <a:pt x="185673" y="108631"/>
                    <a:pt x="167033" y="269832"/>
                    <a:pt x="165100" y="281431"/>
                  </a:cubicBezTo>
                  <a:cubicBezTo>
                    <a:pt x="162231" y="298648"/>
                    <a:pt x="156186" y="315192"/>
                    <a:pt x="152400" y="332231"/>
                  </a:cubicBezTo>
                  <a:cubicBezTo>
                    <a:pt x="120154" y="477339"/>
                    <a:pt x="157973" y="322641"/>
                    <a:pt x="127000" y="446531"/>
                  </a:cubicBezTo>
                  <a:cubicBezTo>
                    <a:pt x="122767" y="497331"/>
                    <a:pt x="121188" y="548422"/>
                    <a:pt x="114300" y="598931"/>
                  </a:cubicBezTo>
                  <a:cubicBezTo>
                    <a:pt x="108467" y="641707"/>
                    <a:pt x="95005" y="683193"/>
                    <a:pt x="88900" y="725931"/>
                  </a:cubicBezTo>
                  <a:cubicBezTo>
                    <a:pt x="84667" y="755564"/>
                    <a:pt x="79698" y="785102"/>
                    <a:pt x="76200" y="814831"/>
                  </a:cubicBezTo>
                  <a:cubicBezTo>
                    <a:pt x="66044" y="901154"/>
                    <a:pt x="57907" y="1008948"/>
                    <a:pt x="50800" y="1094231"/>
                  </a:cubicBezTo>
                  <a:cubicBezTo>
                    <a:pt x="55033" y="1221231"/>
                    <a:pt x="63500" y="1348160"/>
                    <a:pt x="63500" y="1475231"/>
                  </a:cubicBezTo>
                  <a:cubicBezTo>
                    <a:pt x="63500" y="1970235"/>
                    <a:pt x="104699" y="1834235"/>
                    <a:pt x="38100" y="2034031"/>
                  </a:cubicBezTo>
                  <a:cubicBezTo>
                    <a:pt x="33867" y="2076364"/>
                    <a:pt x="29252" y="2118661"/>
                    <a:pt x="25400" y="2161031"/>
                  </a:cubicBezTo>
                  <a:cubicBezTo>
                    <a:pt x="20785" y="2211798"/>
                    <a:pt x="18656" y="2262804"/>
                    <a:pt x="12700" y="2313431"/>
                  </a:cubicBezTo>
                  <a:cubicBezTo>
                    <a:pt x="10178" y="2334869"/>
                    <a:pt x="4233" y="2355764"/>
                    <a:pt x="0" y="2376931"/>
                  </a:cubicBezTo>
                  <a:cubicBezTo>
                    <a:pt x="4233" y="2491231"/>
                    <a:pt x="5092" y="2605706"/>
                    <a:pt x="12700" y="2719831"/>
                  </a:cubicBezTo>
                  <a:cubicBezTo>
                    <a:pt x="13590" y="2733188"/>
                    <a:pt x="21722" y="2745059"/>
                    <a:pt x="25400" y="2757931"/>
                  </a:cubicBezTo>
                  <a:cubicBezTo>
                    <a:pt x="30195" y="2774714"/>
                    <a:pt x="34677" y="2791615"/>
                    <a:pt x="38100" y="2808731"/>
                  </a:cubicBezTo>
                  <a:cubicBezTo>
                    <a:pt x="97411" y="3105284"/>
                    <a:pt x="-6736" y="2611940"/>
                    <a:pt x="63500" y="2986531"/>
                  </a:cubicBezTo>
                  <a:cubicBezTo>
                    <a:pt x="69933" y="3020842"/>
                    <a:pt x="77861" y="3055013"/>
                    <a:pt x="88900" y="3088131"/>
                  </a:cubicBezTo>
                  <a:cubicBezTo>
                    <a:pt x="93133" y="3100831"/>
                    <a:pt x="92134" y="3116765"/>
                    <a:pt x="101600" y="3126231"/>
                  </a:cubicBezTo>
                  <a:cubicBezTo>
                    <a:pt x="111066" y="3135697"/>
                    <a:pt x="126338" y="3138121"/>
                    <a:pt x="139700" y="3138931"/>
                  </a:cubicBezTo>
                  <a:cubicBezTo>
                    <a:pt x="266538" y="3146618"/>
                    <a:pt x="393700" y="3147398"/>
                    <a:pt x="520700" y="3151631"/>
                  </a:cubicBezTo>
                  <a:cubicBezTo>
                    <a:pt x="773003" y="3179665"/>
                    <a:pt x="669147" y="3173419"/>
                    <a:pt x="1104900" y="3151631"/>
                  </a:cubicBezTo>
                  <a:cubicBezTo>
                    <a:pt x="1118270" y="3150962"/>
                    <a:pt x="1129873" y="3141556"/>
                    <a:pt x="1143000" y="3138931"/>
                  </a:cubicBezTo>
                  <a:cubicBezTo>
                    <a:pt x="1172353" y="3133060"/>
                    <a:pt x="1202373" y="3131152"/>
                    <a:pt x="1231900" y="3126231"/>
                  </a:cubicBezTo>
                  <a:cubicBezTo>
                    <a:pt x="1253192" y="3122682"/>
                    <a:pt x="1274233" y="3117764"/>
                    <a:pt x="1295400" y="3113531"/>
                  </a:cubicBezTo>
                  <a:lnTo>
                    <a:pt x="2019300" y="3126231"/>
                  </a:lnTo>
                  <a:cubicBezTo>
                    <a:pt x="2112500" y="3128590"/>
                    <a:pt x="2206001" y="3128999"/>
                    <a:pt x="2298700" y="3138931"/>
                  </a:cubicBezTo>
                  <a:cubicBezTo>
                    <a:pt x="2325322" y="3141783"/>
                    <a:pt x="2349156" y="3156976"/>
                    <a:pt x="2374900" y="3164331"/>
                  </a:cubicBezTo>
                  <a:lnTo>
                    <a:pt x="2463800" y="3189731"/>
                  </a:lnTo>
                  <a:lnTo>
                    <a:pt x="3276600" y="3177031"/>
                  </a:lnTo>
                  <a:cubicBezTo>
                    <a:pt x="3299443" y="3176349"/>
                    <a:pt x="3349703" y="3144855"/>
                    <a:pt x="3365500" y="3138931"/>
                  </a:cubicBezTo>
                  <a:cubicBezTo>
                    <a:pt x="3381843" y="3132802"/>
                    <a:pt x="3399233" y="3129888"/>
                    <a:pt x="3416300" y="3126231"/>
                  </a:cubicBezTo>
                  <a:cubicBezTo>
                    <a:pt x="3458513" y="3117185"/>
                    <a:pt x="3543300" y="3100831"/>
                    <a:pt x="3543300" y="3100831"/>
                  </a:cubicBezTo>
                  <a:cubicBezTo>
                    <a:pt x="3602334" y="3012281"/>
                    <a:pt x="3564986" y="3081895"/>
                    <a:pt x="3581400" y="2884931"/>
                  </a:cubicBezTo>
                  <a:cubicBezTo>
                    <a:pt x="3592006" y="2757664"/>
                    <a:pt x="3587909" y="2788887"/>
                    <a:pt x="3606800" y="2694431"/>
                  </a:cubicBezTo>
                  <a:cubicBezTo>
                    <a:pt x="3611033" y="2647864"/>
                    <a:pt x="3613320" y="2601080"/>
                    <a:pt x="3619500" y="2554731"/>
                  </a:cubicBezTo>
                  <a:cubicBezTo>
                    <a:pt x="3621807" y="2537430"/>
                    <a:pt x="3628777" y="2521047"/>
                    <a:pt x="3632200" y="2503931"/>
                  </a:cubicBezTo>
                  <a:cubicBezTo>
                    <a:pt x="3637250" y="2478681"/>
                    <a:pt x="3639850" y="2452981"/>
                    <a:pt x="3644900" y="2427731"/>
                  </a:cubicBezTo>
                  <a:cubicBezTo>
                    <a:pt x="3648323" y="2410615"/>
                    <a:pt x="3654177" y="2394047"/>
                    <a:pt x="3657600" y="2376931"/>
                  </a:cubicBezTo>
                  <a:cubicBezTo>
                    <a:pt x="3669034" y="2319761"/>
                    <a:pt x="3673851" y="2269777"/>
                    <a:pt x="3683000" y="2211831"/>
                  </a:cubicBezTo>
                  <a:cubicBezTo>
                    <a:pt x="3728482" y="1923780"/>
                    <a:pt x="3692305" y="2172097"/>
                    <a:pt x="3721100" y="1970531"/>
                  </a:cubicBezTo>
                  <a:cubicBezTo>
                    <a:pt x="3731958" y="1753379"/>
                    <a:pt x="3744796" y="1658290"/>
                    <a:pt x="3721100" y="1437131"/>
                  </a:cubicBezTo>
                  <a:cubicBezTo>
                    <a:pt x="3718248" y="1410509"/>
                    <a:pt x="3704167" y="1386331"/>
                    <a:pt x="3695700" y="1360931"/>
                  </a:cubicBezTo>
                  <a:lnTo>
                    <a:pt x="3683000" y="1322831"/>
                  </a:lnTo>
                  <a:cubicBezTo>
                    <a:pt x="3678767" y="1310131"/>
                    <a:pt x="3673547" y="1297718"/>
                    <a:pt x="3670300" y="1284731"/>
                  </a:cubicBezTo>
                  <a:cubicBezTo>
                    <a:pt x="3666067" y="1267798"/>
                    <a:pt x="3661386" y="1250970"/>
                    <a:pt x="3657600" y="1233931"/>
                  </a:cubicBezTo>
                  <a:cubicBezTo>
                    <a:pt x="3652917" y="1212859"/>
                    <a:pt x="3648761" y="1191669"/>
                    <a:pt x="3644900" y="1170431"/>
                  </a:cubicBezTo>
                  <a:cubicBezTo>
                    <a:pt x="3640294" y="1145096"/>
                    <a:pt x="3638445" y="1119213"/>
                    <a:pt x="3632200" y="1094231"/>
                  </a:cubicBezTo>
                  <a:cubicBezTo>
                    <a:pt x="3625706" y="1068256"/>
                    <a:pt x="3613294" y="1044006"/>
                    <a:pt x="3606800" y="1018031"/>
                  </a:cubicBezTo>
                  <a:cubicBezTo>
                    <a:pt x="3600355" y="992252"/>
                    <a:pt x="3592332" y="954638"/>
                    <a:pt x="3581400" y="929131"/>
                  </a:cubicBezTo>
                  <a:cubicBezTo>
                    <a:pt x="3573942" y="911730"/>
                    <a:pt x="3564467" y="895264"/>
                    <a:pt x="3556000" y="878331"/>
                  </a:cubicBezTo>
                  <a:cubicBezTo>
                    <a:pt x="3538898" y="775721"/>
                    <a:pt x="3551443" y="826560"/>
                    <a:pt x="3517900" y="725931"/>
                  </a:cubicBezTo>
                  <a:lnTo>
                    <a:pt x="3505200" y="687831"/>
                  </a:lnTo>
                  <a:cubicBezTo>
                    <a:pt x="3500967" y="637031"/>
                    <a:pt x="3499388" y="585940"/>
                    <a:pt x="3492500" y="535431"/>
                  </a:cubicBezTo>
                  <a:cubicBezTo>
                    <a:pt x="3486667" y="492655"/>
                    <a:pt x="3467100" y="408431"/>
                    <a:pt x="3467100" y="408431"/>
                  </a:cubicBezTo>
                  <a:cubicBezTo>
                    <a:pt x="3438267" y="-52895"/>
                    <a:pt x="3577431" y="2031"/>
                    <a:pt x="3276600" y="2031"/>
                  </a:cubicBezTo>
                </a:path>
              </a:pathLst>
            </a:custGeom>
            <a:noFill/>
            <a:ln w="177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Freihandform 8"/>
            <p:cNvSpPr/>
            <p:nvPr/>
          </p:nvSpPr>
          <p:spPr>
            <a:xfrm>
              <a:off x="1270000" y="2006600"/>
              <a:ext cx="190500" cy="2997200"/>
            </a:xfrm>
            <a:custGeom>
              <a:avLst/>
              <a:gdLst>
                <a:gd name="connsiteX0" fmla="*/ 127000 w 190500"/>
                <a:gd name="connsiteY0" fmla="*/ 0 h 2997200"/>
                <a:gd name="connsiteX1" fmla="*/ 139700 w 190500"/>
                <a:gd name="connsiteY1" fmla="*/ 749300 h 2997200"/>
                <a:gd name="connsiteX2" fmla="*/ 165100 w 190500"/>
                <a:gd name="connsiteY2" fmla="*/ 876300 h 2997200"/>
                <a:gd name="connsiteX3" fmla="*/ 190500 w 190500"/>
                <a:gd name="connsiteY3" fmla="*/ 990600 h 2997200"/>
                <a:gd name="connsiteX4" fmla="*/ 177800 w 190500"/>
                <a:gd name="connsiteY4" fmla="*/ 1524000 h 2997200"/>
                <a:gd name="connsiteX5" fmla="*/ 152400 w 190500"/>
                <a:gd name="connsiteY5" fmla="*/ 1574800 h 2997200"/>
                <a:gd name="connsiteX6" fmla="*/ 101600 w 190500"/>
                <a:gd name="connsiteY6" fmla="*/ 1676400 h 2997200"/>
                <a:gd name="connsiteX7" fmla="*/ 76200 w 190500"/>
                <a:gd name="connsiteY7" fmla="*/ 1803400 h 2997200"/>
                <a:gd name="connsiteX8" fmla="*/ 38100 w 190500"/>
                <a:gd name="connsiteY8" fmla="*/ 1905000 h 2997200"/>
                <a:gd name="connsiteX9" fmla="*/ 0 w 190500"/>
                <a:gd name="connsiteY9" fmla="*/ 2019300 h 2997200"/>
                <a:gd name="connsiteX10" fmla="*/ 12700 w 190500"/>
                <a:gd name="connsiteY10" fmla="*/ 2298700 h 2997200"/>
                <a:gd name="connsiteX11" fmla="*/ 50800 w 190500"/>
                <a:gd name="connsiteY11" fmla="*/ 2387600 h 2997200"/>
                <a:gd name="connsiteX12" fmla="*/ 76200 w 190500"/>
                <a:gd name="connsiteY12" fmla="*/ 2476500 h 2997200"/>
                <a:gd name="connsiteX13" fmla="*/ 101600 w 190500"/>
                <a:gd name="connsiteY13" fmla="*/ 2667000 h 2997200"/>
                <a:gd name="connsiteX14" fmla="*/ 139700 w 190500"/>
                <a:gd name="connsiteY14" fmla="*/ 2857500 h 2997200"/>
                <a:gd name="connsiteX15" fmla="*/ 139700 w 190500"/>
                <a:gd name="connsiteY15" fmla="*/ 2997200 h 299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0500" h="2997200">
                  <a:moveTo>
                    <a:pt x="127000" y="0"/>
                  </a:moveTo>
                  <a:cubicBezTo>
                    <a:pt x="131233" y="249767"/>
                    <a:pt x="132017" y="499616"/>
                    <a:pt x="139700" y="749300"/>
                  </a:cubicBezTo>
                  <a:cubicBezTo>
                    <a:pt x="141033" y="792629"/>
                    <a:pt x="155804" y="834470"/>
                    <a:pt x="165100" y="876300"/>
                  </a:cubicBezTo>
                  <a:cubicBezTo>
                    <a:pt x="197346" y="1021408"/>
                    <a:pt x="159527" y="866710"/>
                    <a:pt x="190500" y="990600"/>
                  </a:cubicBezTo>
                  <a:cubicBezTo>
                    <a:pt x="186267" y="1168400"/>
                    <a:pt x="189374" y="1346527"/>
                    <a:pt x="177800" y="1524000"/>
                  </a:cubicBezTo>
                  <a:cubicBezTo>
                    <a:pt x="176568" y="1542892"/>
                    <a:pt x="160089" y="1557500"/>
                    <a:pt x="152400" y="1574800"/>
                  </a:cubicBezTo>
                  <a:cubicBezTo>
                    <a:pt x="110975" y="1668006"/>
                    <a:pt x="146579" y="1608931"/>
                    <a:pt x="101600" y="1676400"/>
                  </a:cubicBezTo>
                  <a:cubicBezTo>
                    <a:pt x="93133" y="1718733"/>
                    <a:pt x="92234" y="1763316"/>
                    <a:pt x="76200" y="1803400"/>
                  </a:cubicBezTo>
                  <a:cubicBezTo>
                    <a:pt x="68431" y="1822823"/>
                    <a:pt x="44736" y="1878455"/>
                    <a:pt x="38100" y="1905000"/>
                  </a:cubicBezTo>
                  <a:cubicBezTo>
                    <a:pt x="13481" y="2003477"/>
                    <a:pt x="42251" y="1934798"/>
                    <a:pt x="0" y="2019300"/>
                  </a:cubicBezTo>
                  <a:cubicBezTo>
                    <a:pt x="4233" y="2112433"/>
                    <a:pt x="5550" y="2205745"/>
                    <a:pt x="12700" y="2298700"/>
                  </a:cubicBezTo>
                  <a:cubicBezTo>
                    <a:pt x="17506" y="2361174"/>
                    <a:pt x="25859" y="2337717"/>
                    <a:pt x="50800" y="2387600"/>
                  </a:cubicBezTo>
                  <a:cubicBezTo>
                    <a:pt x="59286" y="2404571"/>
                    <a:pt x="72945" y="2461851"/>
                    <a:pt x="76200" y="2476500"/>
                  </a:cubicBezTo>
                  <a:cubicBezTo>
                    <a:pt x="100014" y="2583664"/>
                    <a:pt x="81292" y="2514687"/>
                    <a:pt x="101600" y="2667000"/>
                  </a:cubicBezTo>
                  <a:cubicBezTo>
                    <a:pt x="110176" y="2731318"/>
                    <a:pt x="135867" y="2792339"/>
                    <a:pt x="139700" y="2857500"/>
                  </a:cubicBezTo>
                  <a:cubicBezTo>
                    <a:pt x="142434" y="2903986"/>
                    <a:pt x="139700" y="2950633"/>
                    <a:pt x="139700" y="2997200"/>
                  </a:cubicBezTo>
                </a:path>
              </a:pathLst>
            </a:custGeom>
            <a:noFill/>
            <a:ln w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2159000" y="2032000"/>
              <a:ext cx="254000" cy="2984500"/>
            </a:xfrm>
            <a:custGeom>
              <a:avLst/>
              <a:gdLst>
                <a:gd name="connsiteX0" fmla="*/ 165100 w 254000"/>
                <a:gd name="connsiteY0" fmla="*/ 0 h 2984500"/>
                <a:gd name="connsiteX1" fmla="*/ 177800 w 254000"/>
                <a:gd name="connsiteY1" fmla="*/ 114300 h 2984500"/>
                <a:gd name="connsiteX2" fmla="*/ 228600 w 254000"/>
                <a:gd name="connsiteY2" fmla="*/ 279400 h 2984500"/>
                <a:gd name="connsiteX3" fmla="*/ 254000 w 254000"/>
                <a:gd name="connsiteY3" fmla="*/ 520700 h 2984500"/>
                <a:gd name="connsiteX4" fmla="*/ 241300 w 254000"/>
                <a:gd name="connsiteY4" fmla="*/ 787400 h 2984500"/>
                <a:gd name="connsiteX5" fmla="*/ 228600 w 254000"/>
                <a:gd name="connsiteY5" fmla="*/ 863600 h 2984500"/>
                <a:gd name="connsiteX6" fmla="*/ 203200 w 254000"/>
                <a:gd name="connsiteY6" fmla="*/ 914400 h 2984500"/>
                <a:gd name="connsiteX7" fmla="*/ 190500 w 254000"/>
                <a:gd name="connsiteY7" fmla="*/ 965200 h 2984500"/>
                <a:gd name="connsiteX8" fmla="*/ 127000 w 254000"/>
                <a:gd name="connsiteY8" fmla="*/ 1066800 h 2984500"/>
                <a:gd name="connsiteX9" fmla="*/ 101600 w 254000"/>
                <a:gd name="connsiteY9" fmla="*/ 1143000 h 2984500"/>
                <a:gd name="connsiteX10" fmla="*/ 88900 w 254000"/>
                <a:gd name="connsiteY10" fmla="*/ 1193800 h 2984500"/>
                <a:gd name="connsiteX11" fmla="*/ 63500 w 254000"/>
                <a:gd name="connsiteY11" fmla="*/ 1244600 h 2984500"/>
                <a:gd name="connsiteX12" fmla="*/ 38100 w 254000"/>
                <a:gd name="connsiteY12" fmla="*/ 1320800 h 2984500"/>
                <a:gd name="connsiteX13" fmla="*/ 25400 w 254000"/>
                <a:gd name="connsiteY13" fmla="*/ 1358900 h 2984500"/>
                <a:gd name="connsiteX14" fmla="*/ 0 w 254000"/>
                <a:gd name="connsiteY14" fmla="*/ 1409700 h 2984500"/>
                <a:gd name="connsiteX15" fmla="*/ 12700 w 254000"/>
                <a:gd name="connsiteY15" fmla="*/ 1803400 h 2984500"/>
                <a:gd name="connsiteX16" fmla="*/ 38100 w 254000"/>
                <a:gd name="connsiteY16" fmla="*/ 1905000 h 2984500"/>
                <a:gd name="connsiteX17" fmla="*/ 63500 w 254000"/>
                <a:gd name="connsiteY17" fmla="*/ 1955800 h 2984500"/>
                <a:gd name="connsiteX18" fmla="*/ 76200 w 254000"/>
                <a:gd name="connsiteY18" fmla="*/ 1993900 h 2984500"/>
                <a:gd name="connsiteX19" fmla="*/ 101600 w 254000"/>
                <a:gd name="connsiteY19" fmla="*/ 2628900 h 2984500"/>
                <a:gd name="connsiteX20" fmla="*/ 127000 w 254000"/>
                <a:gd name="connsiteY20" fmla="*/ 2743200 h 2984500"/>
                <a:gd name="connsiteX21" fmla="*/ 139700 w 254000"/>
                <a:gd name="connsiteY21" fmla="*/ 2870200 h 2984500"/>
                <a:gd name="connsiteX22" fmla="*/ 152400 w 254000"/>
                <a:gd name="connsiteY22" fmla="*/ 2908300 h 2984500"/>
                <a:gd name="connsiteX23" fmla="*/ 165100 w 254000"/>
                <a:gd name="connsiteY23" fmla="*/ 2984500 h 298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4000" h="2984500">
                  <a:moveTo>
                    <a:pt x="165100" y="0"/>
                  </a:moveTo>
                  <a:cubicBezTo>
                    <a:pt x="169333" y="38100"/>
                    <a:pt x="171138" y="76549"/>
                    <a:pt x="177800" y="114300"/>
                  </a:cubicBezTo>
                  <a:cubicBezTo>
                    <a:pt x="192451" y="197320"/>
                    <a:pt x="200866" y="210064"/>
                    <a:pt x="228600" y="279400"/>
                  </a:cubicBezTo>
                  <a:cubicBezTo>
                    <a:pt x="231118" y="302062"/>
                    <a:pt x="254000" y="504186"/>
                    <a:pt x="254000" y="520700"/>
                  </a:cubicBezTo>
                  <a:cubicBezTo>
                    <a:pt x="254000" y="609701"/>
                    <a:pt x="247875" y="698642"/>
                    <a:pt x="241300" y="787400"/>
                  </a:cubicBezTo>
                  <a:cubicBezTo>
                    <a:pt x="239398" y="813080"/>
                    <a:pt x="235999" y="838936"/>
                    <a:pt x="228600" y="863600"/>
                  </a:cubicBezTo>
                  <a:cubicBezTo>
                    <a:pt x="223160" y="881734"/>
                    <a:pt x="209847" y="896673"/>
                    <a:pt x="203200" y="914400"/>
                  </a:cubicBezTo>
                  <a:cubicBezTo>
                    <a:pt x="197071" y="930743"/>
                    <a:pt x="198306" y="949588"/>
                    <a:pt x="190500" y="965200"/>
                  </a:cubicBezTo>
                  <a:cubicBezTo>
                    <a:pt x="114077" y="1118047"/>
                    <a:pt x="185984" y="919341"/>
                    <a:pt x="127000" y="1066800"/>
                  </a:cubicBezTo>
                  <a:cubicBezTo>
                    <a:pt x="117056" y="1091659"/>
                    <a:pt x="109293" y="1117355"/>
                    <a:pt x="101600" y="1143000"/>
                  </a:cubicBezTo>
                  <a:cubicBezTo>
                    <a:pt x="96584" y="1159718"/>
                    <a:pt x="95029" y="1177457"/>
                    <a:pt x="88900" y="1193800"/>
                  </a:cubicBezTo>
                  <a:cubicBezTo>
                    <a:pt x="82253" y="1211527"/>
                    <a:pt x="70531" y="1227022"/>
                    <a:pt x="63500" y="1244600"/>
                  </a:cubicBezTo>
                  <a:cubicBezTo>
                    <a:pt x="53556" y="1269459"/>
                    <a:pt x="46567" y="1295400"/>
                    <a:pt x="38100" y="1320800"/>
                  </a:cubicBezTo>
                  <a:cubicBezTo>
                    <a:pt x="33867" y="1333500"/>
                    <a:pt x="31387" y="1346926"/>
                    <a:pt x="25400" y="1358900"/>
                  </a:cubicBezTo>
                  <a:lnTo>
                    <a:pt x="0" y="1409700"/>
                  </a:lnTo>
                  <a:cubicBezTo>
                    <a:pt x="4233" y="1540933"/>
                    <a:pt x="5417" y="1672301"/>
                    <a:pt x="12700" y="1803400"/>
                  </a:cubicBezTo>
                  <a:cubicBezTo>
                    <a:pt x="13969" y="1826238"/>
                    <a:pt x="27291" y="1879780"/>
                    <a:pt x="38100" y="1905000"/>
                  </a:cubicBezTo>
                  <a:cubicBezTo>
                    <a:pt x="45558" y="1922401"/>
                    <a:pt x="56042" y="1938399"/>
                    <a:pt x="63500" y="1955800"/>
                  </a:cubicBezTo>
                  <a:cubicBezTo>
                    <a:pt x="68773" y="1968105"/>
                    <a:pt x="71967" y="1981200"/>
                    <a:pt x="76200" y="1993900"/>
                  </a:cubicBezTo>
                  <a:cubicBezTo>
                    <a:pt x="80647" y="2167319"/>
                    <a:pt x="76624" y="2429089"/>
                    <a:pt x="101600" y="2628900"/>
                  </a:cubicBezTo>
                  <a:cubicBezTo>
                    <a:pt x="105631" y="2661146"/>
                    <a:pt x="118843" y="2710570"/>
                    <a:pt x="127000" y="2743200"/>
                  </a:cubicBezTo>
                  <a:cubicBezTo>
                    <a:pt x="131233" y="2785533"/>
                    <a:pt x="133231" y="2828150"/>
                    <a:pt x="139700" y="2870200"/>
                  </a:cubicBezTo>
                  <a:cubicBezTo>
                    <a:pt x="141736" y="2883431"/>
                    <a:pt x="148722" y="2895428"/>
                    <a:pt x="152400" y="2908300"/>
                  </a:cubicBezTo>
                  <a:cubicBezTo>
                    <a:pt x="167153" y="2959937"/>
                    <a:pt x="165100" y="2945224"/>
                    <a:pt x="165100" y="2984500"/>
                  </a:cubicBezTo>
                </a:path>
              </a:pathLst>
            </a:custGeom>
            <a:noFill/>
            <a:ln w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Freihandform 10"/>
            <p:cNvSpPr/>
            <p:nvPr/>
          </p:nvSpPr>
          <p:spPr>
            <a:xfrm>
              <a:off x="2900260" y="2032000"/>
              <a:ext cx="236640" cy="2946400"/>
            </a:xfrm>
            <a:custGeom>
              <a:avLst/>
              <a:gdLst>
                <a:gd name="connsiteX0" fmla="*/ 236640 w 236640"/>
                <a:gd name="connsiteY0" fmla="*/ 0 h 2946400"/>
                <a:gd name="connsiteX1" fmla="*/ 185840 w 236640"/>
                <a:gd name="connsiteY1" fmla="*/ 76200 h 2946400"/>
                <a:gd name="connsiteX2" fmla="*/ 160440 w 236640"/>
                <a:gd name="connsiteY2" fmla="*/ 177800 h 2946400"/>
                <a:gd name="connsiteX3" fmla="*/ 147740 w 236640"/>
                <a:gd name="connsiteY3" fmla="*/ 228600 h 2946400"/>
                <a:gd name="connsiteX4" fmla="*/ 122340 w 236640"/>
                <a:gd name="connsiteY4" fmla="*/ 381000 h 2946400"/>
                <a:gd name="connsiteX5" fmla="*/ 109640 w 236640"/>
                <a:gd name="connsiteY5" fmla="*/ 508000 h 2946400"/>
                <a:gd name="connsiteX6" fmla="*/ 96940 w 236640"/>
                <a:gd name="connsiteY6" fmla="*/ 558800 h 2946400"/>
                <a:gd name="connsiteX7" fmla="*/ 71540 w 236640"/>
                <a:gd name="connsiteY7" fmla="*/ 736600 h 2946400"/>
                <a:gd name="connsiteX8" fmla="*/ 20740 w 236640"/>
                <a:gd name="connsiteY8" fmla="*/ 901700 h 2946400"/>
                <a:gd name="connsiteX9" fmla="*/ 20740 w 236640"/>
                <a:gd name="connsiteY9" fmla="*/ 1549400 h 2946400"/>
                <a:gd name="connsiteX10" fmla="*/ 33440 w 236640"/>
                <a:gd name="connsiteY10" fmla="*/ 1651000 h 2946400"/>
                <a:gd name="connsiteX11" fmla="*/ 46140 w 236640"/>
                <a:gd name="connsiteY11" fmla="*/ 1701800 h 2946400"/>
                <a:gd name="connsiteX12" fmla="*/ 71540 w 236640"/>
                <a:gd name="connsiteY12" fmla="*/ 1828800 h 2946400"/>
                <a:gd name="connsiteX13" fmla="*/ 84240 w 236640"/>
                <a:gd name="connsiteY13" fmla="*/ 1892300 h 2946400"/>
                <a:gd name="connsiteX14" fmla="*/ 109640 w 236640"/>
                <a:gd name="connsiteY14" fmla="*/ 2044700 h 2946400"/>
                <a:gd name="connsiteX15" fmla="*/ 122340 w 236640"/>
                <a:gd name="connsiteY15" fmla="*/ 2082800 h 2946400"/>
                <a:gd name="connsiteX16" fmla="*/ 135040 w 236640"/>
                <a:gd name="connsiteY16" fmla="*/ 2159000 h 2946400"/>
                <a:gd name="connsiteX17" fmla="*/ 160440 w 236640"/>
                <a:gd name="connsiteY17" fmla="*/ 2197100 h 2946400"/>
                <a:gd name="connsiteX18" fmla="*/ 173140 w 236640"/>
                <a:gd name="connsiteY18" fmla="*/ 2235200 h 2946400"/>
                <a:gd name="connsiteX19" fmla="*/ 185840 w 236640"/>
                <a:gd name="connsiteY19" fmla="*/ 2336800 h 2946400"/>
                <a:gd name="connsiteX20" fmla="*/ 198540 w 236640"/>
                <a:gd name="connsiteY20" fmla="*/ 2425700 h 2946400"/>
                <a:gd name="connsiteX21" fmla="*/ 185840 w 236640"/>
                <a:gd name="connsiteY21" fmla="*/ 2692400 h 2946400"/>
                <a:gd name="connsiteX22" fmla="*/ 160440 w 236640"/>
                <a:gd name="connsiteY22" fmla="*/ 2844800 h 2946400"/>
                <a:gd name="connsiteX23" fmla="*/ 147740 w 236640"/>
                <a:gd name="connsiteY23" fmla="*/ 2946400 h 294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6640" h="2946400">
                  <a:moveTo>
                    <a:pt x="236640" y="0"/>
                  </a:moveTo>
                  <a:cubicBezTo>
                    <a:pt x="219707" y="25400"/>
                    <a:pt x="200665" y="49515"/>
                    <a:pt x="185840" y="76200"/>
                  </a:cubicBezTo>
                  <a:cubicBezTo>
                    <a:pt x="173232" y="98894"/>
                    <a:pt x="164610" y="159034"/>
                    <a:pt x="160440" y="177800"/>
                  </a:cubicBezTo>
                  <a:cubicBezTo>
                    <a:pt x="156654" y="194839"/>
                    <a:pt x="150609" y="211383"/>
                    <a:pt x="147740" y="228600"/>
                  </a:cubicBezTo>
                  <a:cubicBezTo>
                    <a:pt x="118010" y="406980"/>
                    <a:pt x="150920" y="266681"/>
                    <a:pt x="122340" y="381000"/>
                  </a:cubicBezTo>
                  <a:cubicBezTo>
                    <a:pt x="118107" y="423333"/>
                    <a:pt x="115657" y="465883"/>
                    <a:pt x="109640" y="508000"/>
                  </a:cubicBezTo>
                  <a:cubicBezTo>
                    <a:pt x="107172" y="525279"/>
                    <a:pt x="99809" y="541583"/>
                    <a:pt x="96940" y="558800"/>
                  </a:cubicBezTo>
                  <a:cubicBezTo>
                    <a:pt x="81475" y="651590"/>
                    <a:pt x="89527" y="652659"/>
                    <a:pt x="71540" y="736600"/>
                  </a:cubicBezTo>
                  <a:cubicBezTo>
                    <a:pt x="50128" y="836525"/>
                    <a:pt x="52890" y="821325"/>
                    <a:pt x="20740" y="901700"/>
                  </a:cubicBezTo>
                  <a:cubicBezTo>
                    <a:pt x="-13223" y="1173406"/>
                    <a:pt x="198" y="1025570"/>
                    <a:pt x="20740" y="1549400"/>
                  </a:cubicBezTo>
                  <a:cubicBezTo>
                    <a:pt x="22077" y="1583504"/>
                    <a:pt x="27829" y="1617334"/>
                    <a:pt x="33440" y="1651000"/>
                  </a:cubicBezTo>
                  <a:cubicBezTo>
                    <a:pt x="36309" y="1668217"/>
                    <a:pt x="42483" y="1684733"/>
                    <a:pt x="46140" y="1701800"/>
                  </a:cubicBezTo>
                  <a:cubicBezTo>
                    <a:pt x="55186" y="1744013"/>
                    <a:pt x="63073" y="1786467"/>
                    <a:pt x="71540" y="1828800"/>
                  </a:cubicBezTo>
                  <a:cubicBezTo>
                    <a:pt x="75773" y="1849967"/>
                    <a:pt x="80691" y="1871008"/>
                    <a:pt x="84240" y="1892300"/>
                  </a:cubicBezTo>
                  <a:cubicBezTo>
                    <a:pt x="92707" y="1943100"/>
                    <a:pt x="93354" y="1995842"/>
                    <a:pt x="109640" y="2044700"/>
                  </a:cubicBezTo>
                  <a:cubicBezTo>
                    <a:pt x="113873" y="2057400"/>
                    <a:pt x="119436" y="2069732"/>
                    <a:pt x="122340" y="2082800"/>
                  </a:cubicBezTo>
                  <a:cubicBezTo>
                    <a:pt x="127926" y="2107937"/>
                    <a:pt x="126897" y="2134571"/>
                    <a:pt x="135040" y="2159000"/>
                  </a:cubicBezTo>
                  <a:cubicBezTo>
                    <a:pt x="139867" y="2173480"/>
                    <a:pt x="153614" y="2183448"/>
                    <a:pt x="160440" y="2197100"/>
                  </a:cubicBezTo>
                  <a:cubicBezTo>
                    <a:pt x="166427" y="2209074"/>
                    <a:pt x="168907" y="2222500"/>
                    <a:pt x="173140" y="2235200"/>
                  </a:cubicBezTo>
                  <a:cubicBezTo>
                    <a:pt x="177373" y="2269067"/>
                    <a:pt x="181329" y="2302969"/>
                    <a:pt x="185840" y="2336800"/>
                  </a:cubicBezTo>
                  <a:cubicBezTo>
                    <a:pt x="189796" y="2366472"/>
                    <a:pt x="198540" y="2395766"/>
                    <a:pt x="198540" y="2425700"/>
                  </a:cubicBezTo>
                  <a:cubicBezTo>
                    <a:pt x="198540" y="2514701"/>
                    <a:pt x="192181" y="2603625"/>
                    <a:pt x="185840" y="2692400"/>
                  </a:cubicBezTo>
                  <a:cubicBezTo>
                    <a:pt x="179639" y="2779210"/>
                    <a:pt x="172123" y="2768863"/>
                    <a:pt x="160440" y="2844800"/>
                  </a:cubicBezTo>
                  <a:cubicBezTo>
                    <a:pt x="155250" y="2878533"/>
                    <a:pt x="147740" y="2946400"/>
                    <a:pt x="147740" y="2946400"/>
                  </a:cubicBezTo>
                </a:path>
              </a:pathLst>
            </a:custGeom>
            <a:noFill/>
            <a:ln w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Freihandform 11"/>
            <p:cNvSpPr/>
            <p:nvPr/>
          </p:nvSpPr>
          <p:spPr>
            <a:xfrm>
              <a:off x="3644900" y="1968500"/>
              <a:ext cx="88900" cy="3060700"/>
            </a:xfrm>
            <a:custGeom>
              <a:avLst/>
              <a:gdLst>
                <a:gd name="connsiteX0" fmla="*/ 25400 w 88900"/>
                <a:gd name="connsiteY0" fmla="*/ 0 h 3060700"/>
                <a:gd name="connsiteX1" fmla="*/ 12700 w 88900"/>
                <a:gd name="connsiteY1" fmla="*/ 558800 h 3060700"/>
                <a:gd name="connsiteX2" fmla="*/ 0 w 88900"/>
                <a:gd name="connsiteY2" fmla="*/ 635000 h 3060700"/>
                <a:gd name="connsiteX3" fmla="*/ 12700 w 88900"/>
                <a:gd name="connsiteY3" fmla="*/ 1219200 h 3060700"/>
                <a:gd name="connsiteX4" fmla="*/ 38100 w 88900"/>
                <a:gd name="connsiteY4" fmla="*/ 1397000 h 3060700"/>
                <a:gd name="connsiteX5" fmla="*/ 50800 w 88900"/>
                <a:gd name="connsiteY5" fmla="*/ 1536700 h 3060700"/>
                <a:gd name="connsiteX6" fmla="*/ 63500 w 88900"/>
                <a:gd name="connsiteY6" fmla="*/ 1854200 h 3060700"/>
                <a:gd name="connsiteX7" fmla="*/ 76200 w 88900"/>
                <a:gd name="connsiteY7" fmla="*/ 1892300 h 3060700"/>
                <a:gd name="connsiteX8" fmla="*/ 88900 w 88900"/>
                <a:gd name="connsiteY8" fmla="*/ 1981200 h 3060700"/>
                <a:gd name="connsiteX9" fmla="*/ 76200 w 88900"/>
                <a:gd name="connsiteY9" fmla="*/ 2679700 h 3060700"/>
                <a:gd name="connsiteX10" fmla="*/ 63500 w 88900"/>
                <a:gd name="connsiteY10" fmla="*/ 2870200 h 3060700"/>
                <a:gd name="connsiteX11" fmla="*/ 76200 w 88900"/>
                <a:gd name="connsiteY11" fmla="*/ 3060700 h 306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900" h="3060700">
                  <a:moveTo>
                    <a:pt x="25400" y="0"/>
                  </a:moveTo>
                  <a:cubicBezTo>
                    <a:pt x="21167" y="186267"/>
                    <a:pt x="20147" y="372634"/>
                    <a:pt x="12700" y="558800"/>
                  </a:cubicBezTo>
                  <a:cubicBezTo>
                    <a:pt x="11671" y="584530"/>
                    <a:pt x="0" y="609250"/>
                    <a:pt x="0" y="635000"/>
                  </a:cubicBezTo>
                  <a:cubicBezTo>
                    <a:pt x="0" y="829779"/>
                    <a:pt x="2973" y="1024664"/>
                    <a:pt x="12700" y="1219200"/>
                  </a:cubicBezTo>
                  <a:cubicBezTo>
                    <a:pt x="15690" y="1278994"/>
                    <a:pt x="32680" y="1337377"/>
                    <a:pt x="38100" y="1397000"/>
                  </a:cubicBezTo>
                  <a:lnTo>
                    <a:pt x="50800" y="1536700"/>
                  </a:lnTo>
                  <a:cubicBezTo>
                    <a:pt x="55033" y="1642533"/>
                    <a:pt x="55954" y="1748551"/>
                    <a:pt x="63500" y="1854200"/>
                  </a:cubicBezTo>
                  <a:cubicBezTo>
                    <a:pt x="64454" y="1867553"/>
                    <a:pt x="73575" y="1879173"/>
                    <a:pt x="76200" y="1892300"/>
                  </a:cubicBezTo>
                  <a:cubicBezTo>
                    <a:pt x="82071" y="1921653"/>
                    <a:pt x="84667" y="1951567"/>
                    <a:pt x="88900" y="1981200"/>
                  </a:cubicBezTo>
                  <a:cubicBezTo>
                    <a:pt x="84667" y="2214033"/>
                    <a:pt x="82851" y="2446923"/>
                    <a:pt x="76200" y="2679700"/>
                  </a:cubicBezTo>
                  <a:cubicBezTo>
                    <a:pt x="74382" y="2743315"/>
                    <a:pt x="63500" y="2806559"/>
                    <a:pt x="63500" y="2870200"/>
                  </a:cubicBezTo>
                  <a:cubicBezTo>
                    <a:pt x="63500" y="2933841"/>
                    <a:pt x="76200" y="3060700"/>
                    <a:pt x="76200" y="3060700"/>
                  </a:cubicBezTo>
                </a:path>
              </a:pathLst>
            </a:custGeom>
            <a:noFill/>
            <a:ln w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971600" y="5687670"/>
            <a:ext cx="3227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tx1">
                    <a:lumMod val="85000"/>
                  </a:schemeClr>
                </a:solidFill>
                <a:latin typeface="+mj-lt"/>
              </a:rPr>
              <a:t>Laudatio </a:t>
            </a:r>
            <a:r>
              <a:rPr lang="de-DE" sz="2800" dirty="0" err="1" smtClean="0">
                <a:solidFill>
                  <a:schemeClr val="tx1">
                    <a:lumMod val="85000"/>
                  </a:schemeClr>
                </a:solidFill>
                <a:latin typeface="+mj-lt"/>
              </a:rPr>
              <a:t>iudicalis</a:t>
            </a:r>
            <a:endParaRPr lang="de-DE" sz="2800" dirty="0">
              <a:solidFill>
                <a:schemeClr val="tx1">
                  <a:lumMod val="85000"/>
                </a:schemeClr>
              </a:solidFill>
              <a:latin typeface="+mj-lt"/>
            </a:endParaRPr>
          </a:p>
        </p:txBody>
      </p:sp>
      <p:pic>
        <p:nvPicPr>
          <p:cNvPr id="2052" name="Picture 4" descr="https://image.spreadshirtmedia.net/image-server/v1/designs/120208257,width=250,height=250/120208257.png120208257,width=250,height=250/120208257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635" y="494089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pieren 17"/>
          <p:cNvGrpSpPr/>
          <p:nvPr/>
        </p:nvGrpSpPr>
        <p:grpSpPr>
          <a:xfrm>
            <a:off x="5004048" y="1552112"/>
            <a:ext cx="3692872" cy="4135558"/>
            <a:chOff x="5004048" y="1552112"/>
            <a:chExt cx="3692872" cy="4135558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04" y="2182552"/>
              <a:ext cx="2825282" cy="2492896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  <a:softEdge rad="63500"/>
            </a:effectLst>
          </p:spPr>
        </p:pic>
        <p:sp>
          <p:nvSpPr>
            <p:cNvPr id="15" name="Freihandform 14"/>
            <p:cNvSpPr/>
            <p:nvPr/>
          </p:nvSpPr>
          <p:spPr>
            <a:xfrm rot="20866306">
              <a:off x="6201936" y="1552112"/>
              <a:ext cx="1079500" cy="547730"/>
            </a:xfrm>
            <a:custGeom>
              <a:avLst/>
              <a:gdLst>
                <a:gd name="connsiteX0" fmla="*/ 1028700 w 1079500"/>
                <a:gd name="connsiteY0" fmla="*/ 139700 h 547730"/>
                <a:gd name="connsiteX1" fmla="*/ 914400 w 1079500"/>
                <a:gd name="connsiteY1" fmla="*/ 114300 h 547730"/>
                <a:gd name="connsiteX2" fmla="*/ 812800 w 1079500"/>
                <a:gd name="connsiteY2" fmla="*/ 76200 h 547730"/>
                <a:gd name="connsiteX3" fmla="*/ 762000 w 1079500"/>
                <a:gd name="connsiteY3" fmla="*/ 50800 h 547730"/>
                <a:gd name="connsiteX4" fmla="*/ 673100 w 1079500"/>
                <a:gd name="connsiteY4" fmla="*/ 38100 h 547730"/>
                <a:gd name="connsiteX5" fmla="*/ 609600 w 1079500"/>
                <a:gd name="connsiteY5" fmla="*/ 25400 h 547730"/>
                <a:gd name="connsiteX6" fmla="*/ 457200 w 1079500"/>
                <a:gd name="connsiteY6" fmla="*/ 0 h 547730"/>
                <a:gd name="connsiteX7" fmla="*/ 177800 w 1079500"/>
                <a:gd name="connsiteY7" fmla="*/ 12700 h 547730"/>
                <a:gd name="connsiteX8" fmla="*/ 139700 w 1079500"/>
                <a:gd name="connsiteY8" fmla="*/ 25400 h 547730"/>
                <a:gd name="connsiteX9" fmla="*/ 101600 w 1079500"/>
                <a:gd name="connsiteY9" fmla="*/ 50800 h 547730"/>
                <a:gd name="connsiteX10" fmla="*/ 50800 w 1079500"/>
                <a:gd name="connsiteY10" fmla="*/ 127000 h 547730"/>
                <a:gd name="connsiteX11" fmla="*/ 0 w 1079500"/>
                <a:gd name="connsiteY11" fmla="*/ 241300 h 547730"/>
                <a:gd name="connsiteX12" fmla="*/ 12700 w 1079500"/>
                <a:gd name="connsiteY12" fmla="*/ 381000 h 547730"/>
                <a:gd name="connsiteX13" fmla="*/ 38100 w 1079500"/>
                <a:gd name="connsiteY13" fmla="*/ 419100 h 547730"/>
                <a:gd name="connsiteX14" fmla="*/ 114300 w 1079500"/>
                <a:gd name="connsiteY14" fmla="*/ 444500 h 547730"/>
                <a:gd name="connsiteX15" fmla="*/ 203200 w 1079500"/>
                <a:gd name="connsiteY15" fmla="*/ 482600 h 547730"/>
                <a:gd name="connsiteX16" fmla="*/ 304800 w 1079500"/>
                <a:gd name="connsiteY16" fmla="*/ 495300 h 547730"/>
                <a:gd name="connsiteX17" fmla="*/ 482600 w 1079500"/>
                <a:gd name="connsiteY17" fmla="*/ 520700 h 547730"/>
                <a:gd name="connsiteX18" fmla="*/ 863600 w 1079500"/>
                <a:gd name="connsiteY18" fmla="*/ 520700 h 547730"/>
                <a:gd name="connsiteX19" fmla="*/ 901700 w 1079500"/>
                <a:gd name="connsiteY19" fmla="*/ 508000 h 547730"/>
                <a:gd name="connsiteX20" fmla="*/ 939800 w 1079500"/>
                <a:gd name="connsiteY20" fmla="*/ 482600 h 547730"/>
                <a:gd name="connsiteX21" fmla="*/ 1066800 w 1079500"/>
                <a:gd name="connsiteY21" fmla="*/ 330200 h 547730"/>
                <a:gd name="connsiteX22" fmla="*/ 1079500 w 1079500"/>
                <a:gd name="connsiteY22" fmla="*/ 292100 h 547730"/>
                <a:gd name="connsiteX23" fmla="*/ 1066800 w 1079500"/>
                <a:gd name="connsiteY23" fmla="*/ 203200 h 547730"/>
                <a:gd name="connsiteX24" fmla="*/ 1054100 w 1079500"/>
                <a:gd name="connsiteY24" fmla="*/ 165100 h 547730"/>
                <a:gd name="connsiteX25" fmla="*/ 1016000 w 1079500"/>
                <a:gd name="connsiteY25" fmla="*/ 139700 h 547730"/>
                <a:gd name="connsiteX26" fmla="*/ 977900 w 1079500"/>
                <a:gd name="connsiteY26" fmla="*/ 127000 h 54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9500" h="547730">
                  <a:moveTo>
                    <a:pt x="1028700" y="139700"/>
                  </a:moveTo>
                  <a:cubicBezTo>
                    <a:pt x="1017399" y="137440"/>
                    <a:pt x="930093" y="121026"/>
                    <a:pt x="914400" y="114300"/>
                  </a:cubicBezTo>
                  <a:cubicBezTo>
                    <a:pt x="799943" y="65247"/>
                    <a:pt x="973852" y="108410"/>
                    <a:pt x="812800" y="76200"/>
                  </a:cubicBezTo>
                  <a:cubicBezTo>
                    <a:pt x="795867" y="67733"/>
                    <a:pt x="780265" y="55781"/>
                    <a:pt x="762000" y="50800"/>
                  </a:cubicBezTo>
                  <a:cubicBezTo>
                    <a:pt x="733121" y="42924"/>
                    <a:pt x="702627" y="43021"/>
                    <a:pt x="673100" y="38100"/>
                  </a:cubicBezTo>
                  <a:cubicBezTo>
                    <a:pt x="651808" y="34551"/>
                    <a:pt x="630857" y="29151"/>
                    <a:pt x="609600" y="25400"/>
                  </a:cubicBezTo>
                  <a:lnTo>
                    <a:pt x="457200" y="0"/>
                  </a:lnTo>
                  <a:cubicBezTo>
                    <a:pt x="364067" y="4233"/>
                    <a:pt x="270733" y="5265"/>
                    <a:pt x="177800" y="12700"/>
                  </a:cubicBezTo>
                  <a:cubicBezTo>
                    <a:pt x="164456" y="13768"/>
                    <a:pt x="151674" y="19413"/>
                    <a:pt x="139700" y="25400"/>
                  </a:cubicBezTo>
                  <a:cubicBezTo>
                    <a:pt x="126048" y="32226"/>
                    <a:pt x="114300" y="42333"/>
                    <a:pt x="101600" y="50800"/>
                  </a:cubicBezTo>
                  <a:cubicBezTo>
                    <a:pt x="84667" y="76200"/>
                    <a:pt x="60453" y="98040"/>
                    <a:pt x="50800" y="127000"/>
                  </a:cubicBezTo>
                  <a:cubicBezTo>
                    <a:pt x="20573" y="217680"/>
                    <a:pt x="40252" y="180923"/>
                    <a:pt x="0" y="241300"/>
                  </a:cubicBezTo>
                  <a:cubicBezTo>
                    <a:pt x="4233" y="287867"/>
                    <a:pt x="2903" y="335279"/>
                    <a:pt x="12700" y="381000"/>
                  </a:cubicBezTo>
                  <a:cubicBezTo>
                    <a:pt x="15898" y="395925"/>
                    <a:pt x="25157" y="411010"/>
                    <a:pt x="38100" y="419100"/>
                  </a:cubicBezTo>
                  <a:cubicBezTo>
                    <a:pt x="60804" y="433290"/>
                    <a:pt x="90353" y="432526"/>
                    <a:pt x="114300" y="444500"/>
                  </a:cubicBezTo>
                  <a:cubicBezTo>
                    <a:pt x="139321" y="457010"/>
                    <a:pt x="173835" y="477261"/>
                    <a:pt x="203200" y="482600"/>
                  </a:cubicBezTo>
                  <a:cubicBezTo>
                    <a:pt x="236780" y="488705"/>
                    <a:pt x="270983" y="490689"/>
                    <a:pt x="304800" y="495300"/>
                  </a:cubicBezTo>
                  <a:lnTo>
                    <a:pt x="482600" y="520700"/>
                  </a:lnTo>
                  <a:cubicBezTo>
                    <a:pt x="626120" y="568540"/>
                    <a:pt x="533713" y="542692"/>
                    <a:pt x="863600" y="520700"/>
                  </a:cubicBezTo>
                  <a:cubicBezTo>
                    <a:pt x="876957" y="519810"/>
                    <a:pt x="889726" y="513987"/>
                    <a:pt x="901700" y="508000"/>
                  </a:cubicBezTo>
                  <a:cubicBezTo>
                    <a:pt x="915352" y="501174"/>
                    <a:pt x="928392" y="492741"/>
                    <a:pt x="939800" y="482600"/>
                  </a:cubicBezTo>
                  <a:cubicBezTo>
                    <a:pt x="973308" y="452816"/>
                    <a:pt x="1050701" y="378498"/>
                    <a:pt x="1066800" y="330200"/>
                  </a:cubicBezTo>
                  <a:lnTo>
                    <a:pt x="1079500" y="292100"/>
                  </a:lnTo>
                  <a:cubicBezTo>
                    <a:pt x="1075267" y="262467"/>
                    <a:pt x="1072671" y="232553"/>
                    <a:pt x="1066800" y="203200"/>
                  </a:cubicBezTo>
                  <a:cubicBezTo>
                    <a:pt x="1064175" y="190073"/>
                    <a:pt x="1062463" y="175553"/>
                    <a:pt x="1054100" y="165100"/>
                  </a:cubicBezTo>
                  <a:cubicBezTo>
                    <a:pt x="1044565" y="153181"/>
                    <a:pt x="1029652" y="146526"/>
                    <a:pt x="1016000" y="139700"/>
                  </a:cubicBezTo>
                  <a:cubicBezTo>
                    <a:pt x="1004026" y="133713"/>
                    <a:pt x="977900" y="127000"/>
                    <a:pt x="977900" y="127000"/>
                  </a:cubicBezTo>
                </a:path>
              </a:pathLst>
            </a:cu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Freihandform 15"/>
            <p:cNvSpPr/>
            <p:nvPr/>
          </p:nvSpPr>
          <p:spPr>
            <a:xfrm>
              <a:off x="7452320" y="2562556"/>
              <a:ext cx="1244600" cy="3125114"/>
            </a:xfrm>
            <a:custGeom>
              <a:avLst/>
              <a:gdLst>
                <a:gd name="connsiteX0" fmla="*/ 0 w 1244600"/>
                <a:gd name="connsiteY0" fmla="*/ 445414 h 3125114"/>
                <a:gd name="connsiteX1" fmla="*/ 76200 w 1244600"/>
                <a:gd name="connsiteY1" fmla="*/ 305714 h 3125114"/>
                <a:gd name="connsiteX2" fmla="*/ 114300 w 1244600"/>
                <a:gd name="connsiteY2" fmla="*/ 254914 h 3125114"/>
                <a:gd name="connsiteX3" fmla="*/ 215900 w 1244600"/>
                <a:gd name="connsiteY3" fmla="*/ 191414 h 3125114"/>
                <a:gd name="connsiteX4" fmla="*/ 254000 w 1244600"/>
                <a:gd name="connsiteY4" fmla="*/ 153314 h 3125114"/>
                <a:gd name="connsiteX5" fmla="*/ 317500 w 1244600"/>
                <a:gd name="connsiteY5" fmla="*/ 115214 h 3125114"/>
                <a:gd name="connsiteX6" fmla="*/ 355600 w 1244600"/>
                <a:gd name="connsiteY6" fmla="*/ 89814 h 3125114"/>
                <a:gd name="connsiteX7" fmla="*/ 419100 w 1244600"/>
                <a:gd name="connsiteY7" fmla="*/ 77114 h 3125114"/>
                <a:gd name="connsiteX8" fmla="*/ 495300 w 1244600"/>
                <a:gd name="connsiteY8" fmla="*/ 51714 h 3125114"/>
                <a:gd name="connsiteX9" fmla="*/ 698500 w 1244600"/>
                <a:gd name="connsiteY9" fmla="*/ 26314 h 3125114"/>
                <a:gd name="connsiteX10" fmla="*/ 889000 w 1244600"/>
                <a:gd name="connsiteY10" fmla="*/ 13614 h 3125114"/>
                <a:gd name="connsiteX11" fmla="*/ 939800 w 1244600"/>
                <a:gd name="connsiteY11" fmla="*/ 26314 h 3125114"/>
                <a:gd name="connsiteX12" fmla="*/ 1016000 w 1244600"/>
                <a:gd name="connsiteY12" fmla="*/ 64414 h 3125114"/>
                <a:gd name="connsiteX13" fmla="*/ 1104900 w 1244600"/>
                <a:gd name="connsiteY13" fmla="*/ 153314 h 3125114"/>
                <a:gd name="connsiteX14" fmla="*/ 1117600 w 1244600"/>
                <a:gd name="connsiteY14" fmla="*/ 191414 h 3125114"/>
                <a:gd name="connsiteX15" fmla="*/ 1168400 w 1244600"/>
                <a:gd name="connsiteY15" fmla="*/ 267614 h 3125114"/>
                <a:gd name="connsiteX16" fmla="*/ 1181100 w 1244600"/>
                <a:gd name="connsiteY16" fmla="*/ 305714 h 3125114"/>
                <a:gd name="connsiteX17" fmla="*/ 1168400 w 1244600"/>
                <a:gd name="connsiteY17" fmla="*/ 458114 h 3125114"/>
                <a:gd name="connsiteX18" fmla="*/ 1117600 w 1244600"/>
                <a:gd name="connsiteY18" fmla="*/ 572414 h 3125114"/>
                <a:gd name="connsiteX19" fmla="*/ 1079500 w 1244600"/>
                <a:gd name="connsiteY19" fmla="*/ 597814 h 3125114"/>
                <a:gd name="connsiteX20" fmla="*/ 1028700 w 1244600"/>
                <a:gd name="connsiteY20" fmla="*/ 623214 h 3125114"/>
                <a:gd name="connsiteX21" fmla="*/ 939800 w 1244600"/>
                <a:gd name="connsiteY21" fmla="*/ 648614 h 3125114"/>
                <a:gd name="connsiteX22" fmla="*/ 863600 w 1244600"/>
                <a:gd name="connsiteY22" fmla="*/ 661314 h 3125114"/>
                <a:gd name="connsiteX23" fmla="*/ 825500 w 1244600"/>
                <a:gd name="connsiteY23" fmla="*/ 674014 h 3125114"/>
                <a:gd name="connsiteX24" fmla="*/ 774700 w 1244600"/>
                <a:gd name="connsiteY24" fmla="*/ 686714 h 3125114"/>
                <a:gd name="connsiteX25" fmla="*/ 800100 w 1244600"/>
                <a:gd name="connsiteY25" fmla="*/ 737514 h 3125114"/>
                <a:gd name="connsiteX26" fmla="*/ 838200 w 1244600"/>
                <a:gd name="connsiteY26" fmla="*/ 750214 h 3125114"/>
                <a:gd name="connsiteX27" fmla="*/ 876300 w 1244600"/>
                <a:gd name="connsiteY27" fmla="*/ 788314 h 3125114"/>
                <a:gd name="connsiteX28" fmla="*/ 927100 w 1244600"/>
                <a:gd name="connsiteY28" fmla="*/ 813714 h 3125114"/>
                <a:gd name="connsiteX29" fmla="*/ 1003300 w 1244600"/>
                <a:gd name="connsiteY29" fmla="*/ 889914 h 3125114"/>
                <a:gd name="connsiteX30" fmla="*/ 1079500 w 1244600"/>
                <a:gd name="connsiteY30" fmla="*/ 940714 h 3125114"/>
                <a:gd name="connsiteX31" fmla="*/ 1130300 w 1244600"/>
                <a:gd name="connsiteY31" fmla="*/ 1016914 h 3125114"/>
                <a:gd name="connsiteX32" fmla="*/ 1155700 w 1244600"/>
                <a:gd name="connsiteY32" fmla="*/ 1093114 h 3125114"/>
                <a:gd name="connsiteX33" fmla="*/ 1143000 w 1244600"/>
                <a:gd name="connsiteY33" fmla="*/ 1347114 h 3125114"/>
                <a:gd name="connsiteX34" fmla="*/ 1104900 w 1244600"/>
                <a:gd name="connsiteY34" fmla="*/ 1359814 h 3125114"/>
                <a:gd name="connsiteX35" fmla="*/ 698500 w 1244600"/>
                <a:gd name="connsiteY35" fmla="*/ 1372514 h 3125114"/>
                <a:gd name="connsiteX36" fmla="*/ 812800 w 1244600"/>
                <a:gd name="connsiteY36" fmla="*/ 1486814 h 3125114"/>
                <a:gd name="connsiteX37" fmla="*/ 889000 w 1244600"/>
                <a:gd name="connsiteY37" fmla="*/ 1512214 h 3125114"/>
                <a:gd name="connsiteX38" fmla="*/ 927100 w 1244600"/>
                <a:gd name="connsiteY38" fmla="*/ 1524914 h 3125114"/>
                <a:gd name="connsiteX39" fmla="*/ 965200 w 1244600"/>
                <a:gd name="connsiteY39" fmla="*/ 1563014 h 3125114"/>
                <a:gd name="connsiteX40" fmla="*/ 1016000 w 1244600"/>
                <a:gd name="connsiteY40" fmla="*/ 1601114 h 3125114"/>
                <a:gd name="connsiteX41" fmla="*/ 1079500 w 1244600"/>
                <a:gd name="connsiteY41" fmla="*/ 1690014 h 3125114"/>
                <a:gd name="connsiteX42" fmla="*/ 1092200 w 1244600"/>
                <a:gd name="connsiteY42" fmla="*/ 1728114 h 3125114"/>
                <a:gd name="connsiteX43" fmla="*/ 1168400 w 1244600"/>
                <a:gd name="connsiteY43" fmla="*/ 1817014 h 3125114"/>
                <a:gd name="connsiteX44" fmla="*/ 1193800 w 1244600"/>
                <a:gd name="connsiteY44" fmla="*/ 1905914 h 3125114"/>
                <a:gd name="connsiteX45" fmla="*/ 1219200 w 1244600"/>
                <a:gd name="connsiteY45" fmla="*/ 1944014 h 3125114"/>
                <a:gd name="connsiteX46" fmla="*/ 1244600 w 1244600"/>
                <a:gd name="connsiteY46" fmla="*/ 2121814 h 3125114"/>
                <a:gd name="connsiteX47" fmla="*/ 1231900 w 1244600"/>
                <a:gd name="connsiteY47" fmla="*/ 2921914 h 3125114"/>
                <a:gd name="connsiteX48" fmla="*/ 1181100 w 1244600"/>
                <a:gd name="connsiteY48" fmla="*/ 2998114 h 3125114"/>
                <a:gd name="connsiteX49" fmla="*/ 1155700 w 1244600"/>
                <a:gd name="connsiteY49" fmla="*/ 3036214 h 3125114"/>
                <a:gd name="connsiteX50" fmla="*/ 1079500 w 1244600"/>
                <a:gd name="connsiteY50" fmla="*/ 3087014 h 3125114"/>
                <a:gd name="connsiteX51" fmla="*/ 1003300 w 1244600"/>
                <a:gd name="connsiteY51" fmla="*/ 3125114 h 3125114"/>
                <a:gd name="connsiteX52" fmla="*/ 825500 w 1244600"/>
                <a:gd name="connsiteY52" fmla="*/ 3112414 h 3125114"/>
                <a:gd name="connsiteX53" fmla="*/ 787400 w 1244600"/>
                <a:gd name="connsiteY53" fmla="*/ 3099714 h 3125114"/>
                <a:gd name="connsiteX54" fmla="*/ 698500 w 1244600"/>
                <a:gd name="connsiteY54" fmla="*/ 2998114 h 3125114"/>
                <a:gd name="connsiteX55" fmla="*/ 660400 w 1244600"/>
                <a:gd name="connsiteY55" fmla="*/ 2960014 h 3125114"/>
                <a:gd name="connsiteX56" fmla="*/ 622300 w 1244600"/>
                <a:gd name="connsiteY56" fmla="*/ 2909214 h 3125114"/>
                <a:gd name="connsiteX57" fmla="*/ 571500 w 1244600"/>
                <a:gd name="connsiteY57" fmla="*/ 2871114 h 3125114"/>
                <a:gd name="connsiteX58" fmla="*/ 558800 w 1244600"/>
                <a:gd name="connsiteY58" fmla="*/ 2820314 h 3125114"/>
                <a:gd name="connsiteX59" fmla="*/ 520700 w 1244600"/>
                <a:gd name="connsiteY59" fmla="*/ 2794914 h 3125114"/>
                <a:gd name="connsiteX60" fmla="*/ 482600 w 1244600"/>
                <a:gd name="connsiteY60" fmla="*/ 2744114 h 3125114"/>
                <a:gd name="connsiteX61" fmla="*/ 368300 w 1244600"/>
                <a:gd name="connsiteY61" fmla="*/ 2604414 h 3125114"/>
                <a:gd name="connsiteX62" fmla="*/ 330200 w 1244600"/>
                <a:gd name="connsiteY62" fmla="*/ 2566314 h 3125114"/>
                <a:gd name="connsiteX63" fmla="*/ 317500 w 1244600"/>
                <a:gd name="connsiteY63" fmla="*/ 2528214 h 3125114"/>
                <a:gd name="connsiteX64" fmla="*/ 279400 w 1244600"/>
                <a:gd name="connsiteY64" fmla="*/ 2502814 h 3125114"/>
                <a:gd name="connsiteX65" fmla="*/ 254000 w 1244600"/>
                <a:gd name="connsiteY65" fmla="*/ 2452014 h 3125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244600" h="3125114">
                  <a:moveTo>
                    <a:pt x="0" y="445414"/>
                  </a:moveTo>
                  <a:cubicBezTo>
                    <a:pt x="29969" y="370492"/>
                    <a:pt x="21818" y="378223"/>
                    <a:pt x="76200" y="305714"/>
                  </a:cubicBezTo>
                  <a:cubicBezTo>
                    <a:pt x="88900" y="288781"/>
                    <a:pt x="99333" y="269881"/>
                    <a:pt x="114300" y="254914"/>
                  </a:cubicBezTo>
                  <a:cubicBezTo>
                    <a:pt x="181015" y="188199"/>
                    <a:pt x="145480" y="241714"/>
                    <a:pt x="215900" y="191414"/>
                  </a:cubicBezTo>
                  <a:cubicBezTo>
                    <a:pt x="230515" y="180975"/>
                    <a:pt x="239632" y="164090"/>
                    <a:pt x="254000" y="153314"/>
                  </a:cubicBezTo>
                  <a:cubicBezTo>
                    <a:pt x="273747" y="138503"/>
                    <a:pt x="296568" y="128297"/>
                    <a:pt x="317500" y="115214"/>
                  </a:cubicBezTo>
                  <a:cubicBezTo>
                    <a:pt x="330443" y="107124"/>
                    <a:pt x="341308" y="95173"/>
                    <a:pt x="355600" y="89814"/>
                  </a:cubicBezTo>
                  <a:cubicBezTo>
                    <a:pt x="375811" y="82235"/>
                    <a:pt x="398275" y="82794"/>
                    <a:pt x="419100" y="77114"/>
                  </a:cubicBezTo>
                  <a:cubicBezTo>
                    <a:pt x="444931" y="70069"/>
                    <a:pt x="468890" y="56116"/>
                    <a:pt x="495300" y="51714"/>
                  </a:cubicBezTo>
                  <a:cubicBezTo>
                    <a:pt x="613466" y="32020"/>
                    <a:pt x="545877" y="41576"/>
                    <a:pt x="698500" y="26314"/>
                  </a:cubicBezTo>
                  <a:cubicBezTo>
                    <a:pt x="811067" y="-11208"/>
                    <a:pt x="748090" y="-2043"/>
                    <a:pt x="889000" y="13614"/>
                  </a:cubicBezTo>
                  <a:cubicBezTo>
                    <a:pt x="905933" y="17847"/>
                    <a:pt x="923017" y="21519"/>
                    <a:pt x="939800" y="26314"/>
                  </a:cubicBezTo>
                  <a:cubicBezTo>
                    <a:pt x="968722" y="34577"/>
                    <a:pt x="993736" y="42150"/>
                    <a:pt x="1016000" y="64414"/>
                  </a:cubicBezTo>
                  <a:cubicBezTo>
                    <a:pt x="1134533" y="182947"/>
                    <a:pt x="969433" y="51714"/>
                    <a:pt x="1104900" y="153314"/>
                  </a:cubicBezTo>
                  <a:cubicBezTo>
                    <a:pt x="1109133" y="166014"/>
                    <a:pt x="1111099" y="179712"/>
                    <a:pt x="1117600" y="191414"/>
                  </a:cubicBezTo>
                  <a:cubicBezTo>
                    <a:pt x="1132425" y="218099"/>
                    <a:pt x="1158747" y="238654"/>
                    <a:pt x="1168400" y="267614"/>
                  </a:cubicBezTo>
                  <a:lnTo>
                    <a:pt x="1181100" y="305714"/>
                  </a:lnTo>
                  <a:cubicBezTo>
                    <a:pt x="1176867" y="356514"/>
                    <a:pt x="1176780" y="407832"/>
                    <a:pt x="1168400" y="458114"/>
                  </a:cubicBezTo>
                  <a:cubicBezTo>
                    <a:pt x="1163370" y="488295"/>
                    <a:pt x="1143487" y="546527"/>
                    <a:pt x="1117600" y="572414"/>
                  </a:cubicBezTo>
                  <a:cubicBezTo>
                    <a:pt x="1106807" y="583207"/>
                    <a:pt x="1092752" y="590241"/>
                    <a:pt x="1079500" y="597814"/>
                  </a:cubicBezTo>
                  <a:cubicBezTo>
                    <a:pt x="1063062" y="607207"/>
                    <a:pt x="1046101" y="615756"/>
                    <a:pt x="1028700" y="623214"/>
                  </a:cubicBezTo>
                  <a:cubicBezTo>
                    <a:pt x="1007518" y="632292"/>
                    <a:pt x="959940" y="644586"/>
                    <a:pt x="939800" y="648614"/>
                  </a:cubicBezTo>
                  <a:cubicBezTo>
                    <a:pt x="914550" y="653664"/>
                    <a:pt x="888737" y="655728"/>
                    <a:pt x="863600" y="661314"/>
                  </a:cubicBezTo>
                  <a:cubicBezTo>
                    <a:pt x="850532" y="664218"/>
                    <a:pt x="838372" y="670336"/>
                    <a:pt x="825500" y="674014"/>
                  </a:cubicBezTo>
                  <a:cubicBezTo>
                    <a:pt x="808717" y="678809"/>
                    <a:pt x="791633" y="682481"/>
                    <a:pt x="774700" y="686714"/>
                  </a:cubicBezTo>
                  <a:cubicBezTo>
                    <a:pt x="783167" y="703647"/>
                    <a:pt x="786713" y="724127"/>
                    <a:pt x="800100" y="737514"/>
                  </a:cubicBezTo>
                  <a:cubicBezTo>
                    <a:pt x="809566" y="746980"/>
                    <a:pt x="827061" y="742788"/>
                    <a:pt x="838200" y="750214"/>
                  </a:cubicBezTo>
                  <a:cubicBezTo>
                    <a:pt x="853144" y="760177"/>
                    <a:pt x="861685" y="777875"/>
                    <a:pt x="876300" y="788314"/>
                  </a:cubicBezTo>
                  <a:cubicBezTo>
                    <a:pt x="891706" y="799318"/>
                    <a:pt x="912317" y="801887"/>
                    <a:pt x="927100" y="813714"/>
                  </a:cubicBezTo>
                  <a:cubicBezTo>
                    <a:pt x="955150" y="836154"/>
                    <a:pt x="973412" y="869989"/>
                    <a:pt x="1003300" y="889914"/>
                  </a:cubicBezTo>
                  <a:lnTo>
                    <a:pt x="1079500" y="940714"/>
                  </a:lnTo>
                  <a:cubicBezTo>
                    <a:pt x="1096433" y="966114"/>
                    <a:pt x="1120647" y="987954"/>
                    <a:pt x="1130300" y="1016914"/>
                  </a:cubicBezTo>
                  <a:lnTo>
                    <a:pt x="1155700" y="1093114"/>
                  </a:lnTo>
                  <a:cubicBezTo>
                    <a:pt x="1151467" y="1177781"/>
                    <a:pt x="1158862" y="1263839"/>
                    <a:pt x="1143000" y="1347114"/>
                  </a:cubicBezTo>
                  <a:cubicBezTo>
                    <a:pt x="1140495" y="1360265"/>
                    <a:pt x="1118265" y="1359050"/>
                    <a:pt x="1104900" y="1359814"/>
                  </a:cubicBezTo>
                  <a:cubicBezTo>
                    <a:pt x="969588" y="1367546"/>
                    <a:pt x="833967" y="1368281"/>
                    <a:pt x="698500" y="1372514"/>
                  </a:cubicBezTo>
                  <a:cubicBezTo>
                    <a:pt x="732750" y="1429598"/>
                    <a:pt x="740246" y="1462629"/>
                    <a:pt x="812800" y="1486814"/>
                  </a:cubicBezTo>
                  <a:lnTo>
                    <a:pt x="889000" y="1512214"/>
                  </a:lnTo>
                  <a:lnTo>
                    <a:pt x="927100" y="1524914"/>
                  </a:lnTo>
                  <a:cubicBezTo>
                    <a:pt x="939800" y="1537614"/>
                    <a:pt x="951563" y="1551325"/>
                    <a:pt x="965200" y="1563014"/>
                  </a:cubicBezTo>
                  <a:cubicBezTo>
                    <a:pt x="981271" y="1576789"/>
                    <a:pt x="1001033" y="1586147"/>
                    <a:pt x="1016000" y="1601114"/>
                  </a:cubicBezTo>
                  <a:cubicBezTo>
                    <a:pt x="1021753" y="1606867"/>
                    <a:pt x="1072289" y="1675592"/>
                    <a:pt x="1079500" y="1690014"/>
                  </a:cubicBezTo>
                  <a:cubicBezTo>
                    <a:pt x="1085487" y="1701988"/>
                    <a:pt x="1085558" y="1716491"/>
                    <a:pt x="1092200" y="1728114"/>
                  </a:cubicBezTo>
                  <a:cubicBezTo>
                    <a:pt x="1113923" y="1766129"/>
                    <a:pt x="1138373" y="1786987"/>
                    <a:pt x="1168400" y="1817014"/>
                  </a:cubicBezTo>
                  <a:cubicBezTo>
                    <a:pt x="1172469" y="1833290"/>
                    <a:pt x="1184690" y="1887694"/>
                    <a:pt x="1193800" y="1905914"/>
                  </a:cubicBezTo>
                  <a:cubicBezTo>
                    <a:pt x="1200626" y="1919566"/>
                    <a:pt x="1210733" y="1931314"/>
                    <a:pt x="1219200" y="1944014"/>
                  </a:cubicBezTo>
                  <a:cubicBezTo>
                    <a:pt x="1225519" y="1981930"/>
                    <a:pt x="1244600" y="2090026"/>
                    <a:pt x="1244600" y="2121814"/>
                  </a:cubicBezTo>
                  <a:cubicBezTo>
                    <a:pt x="1244600" y="2388548"/>
                    <a:pt x="1239979" y="2655303"/>
                    <a:pt x="1231900" y="2921914"/>
                  </a:cubicBezTo>
                  <a:cubicBezTo>
                    <a:pt x="1230637" y="2963604"/>
                    <a:pt x="1205702" y="2968591"/>
                    <a:pt x="1181100" y="2998114"/>
                  </a:cubicBezTo>
                  <a:cubicBezTo>
                    <a:pt x="1171329" y="3009840"/>
                    <a:pt x="1167187" y="3026163"/>
                    <a:pt x="1155700" y="3036214"/>
                  </a:cubicBezTo>
                  <a:cubicBezTo>
                    <a:pt x="1132726" y="3056316"/>
                    <a:pt x="1104900" y="3070081"/>
                    <a:pt x="1079500" y="3087014"/>
                  </a:cubicBezTo>
                  <a:cubicBezTo>
                    <a:pt x="1030261" y="3119840"/>
                    <a:pt x="1055880" y="3107587"/>
                    <a:pt x="1003300" y="3125114"/>
                  </a:cubicBezTo>
                  <a:cubicBezTo>
                    <a:pt x="944033" y="3120881"/>
                    <a:pt x="884511" y="3119356"/>
                    <a:pt x="825500" y="3112414"/>
                  </a:cubicBezTo>
                  <a:cubicBezTo>
                    <a:pt x="812205" y="3110850"/>
                    <a:pt x="798539" y="3107140"/>
                    <a:pt x="787400" y="3099714"/>
                  </a:cubicBezTo>
                  <a:cubicBezTo>
                    <a:pt x="760974" y="3082097"/>
                    <a:pt x="713974" y="3015798"/>
                    <a:pt x="698500" y="2998114"/>
                  </a:cubicBezTo>
                  <a:cubicBezTo>
                    <a:pt x="686673" y="2984597"/>
                    <a:pt x="672089" y="2973651"/>
                    <a:pt x="660400" y="2960014"/>
                  </a:cubicBezTo>
                  <a:cubicBezTo>
                    <a:pt x="646625" y="2943943"/>
                    <a:pt x="637267" y="2924181"/>
                    <a:pt x="622300" y="2909214"/>
                  </a:cubicBezTo>
                  <a:cubicBezTo>
                    <a:pt x="607333" y="2894247"/>
                    <a:pt x="588433" y="2883814"/>
                    <a:pt x="571500" y="2871114"/>
                  </a:cubicBezTo>
                  <a:cubicBezTo>
                    <a:pt x="567267" y="2854181"/>
                    <a:pt x="568482" y="2834837"/>
                    <a:pt x="558800" y="2820314"/>
                  </a:cubicBezTo>
                  <a:cubicBezTo>
                    <a:pt x="550333" y="2807614"/>
                    <a:pt x="531493" y="2805707"/>
                    <a:pt x="520700" y="2794914"/>
                  </a:cubicBezTo>
                  <a:cubicBezTo>
                    <a:pt x="505733" y="2779947"/>
                    <a:pt x="495300" y="2761047"/>
                    <a:pt x="482600" y="2744114"/>
                  </a:cubicBezTo>
                  <a:cubicBezTo>
                    <a:pt x="454754" y="2660577"/>
                    <a:pt x="479366" y="2715480"/>
                    <a:pt x="368300" y="2604414"/>
                  </a:cubicBezTo>
                  <a:lnTo>
                    <a:pt x="330200" y="2566314"/>
                  </a:lnTo>
                  <a:cubicBezTo>
                    <a:pt x="325967" y="2553614"/>
                    <a:pt x="325863" y="2538667"/>
                    <a:pt x="317500" y="2528214"/>
                  </a:cubicBezTo>
                  <a:cubicBezTo>
                    <a:pt x="307965" y="2516295"/>
                    <a:pt x="290193" y="2513607"/>
                    <a:pt x="279400" y="2502814"/>
                  </a:cubicBezTo>
                  <a:cubicBezTo>
                    <a:pt x="251652" y="2475066"/>
                    <a:pt x="254000" y="2476130"/>
                    <a:pt x="254000" y="2452014"/>
                  </a:cubicBezTo>
                </a:path>
              </a:pathLst>
            </a:cu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Freihandform 16"/>
            <p:cNvSpPr/>
            <p:nvPr/>
          </p:nvSpPr>
          <p:spPr>
            <a:xfrm>
              <a:off x="5004048" y="2617286"/>
              <a:ext cx="1278756" cy="3070384"/>
            </a:xfrm>
            <a:custGeom>
              <a:avLst/>
              <a:gdLst>
                <a:gd name="connsiteX0" fmla="*/ 1422400 w 1549400"/>
                <a:gd name="connsiteY0" fmla="*/ 457200 h 3568700"/>
                <a:gd name="connsiteX1" fmla="*/ 1346200 w 1549400"/>
                <a:gd name="connsiteY1" fmla="*/ 355600 h 3568700"/>
                <a:gd name="connsiteX2" fmla="*/ 1320800 w 1549400"/>
                <a:gd name="connsiteY2" fmla="*/ 317500 h 3568700"/>
                <a:gd name="connsiteX3" fmla="*/ 1231900 w 1549400"/>
                <a:gd name="connsiteY3" fmla="*/ 228600 h 3568700"/>
                <a:gd name="connsiteX4" fmla="*/ 1206500 w 1549400"/>
                <a:gd name="connsiteY4" fmla="*/ 190500 h 3568700"/>
                <a:gd name="connsiteX5" fmla="*/ 1117600 w 1549400"/>
                <a:gd name="connsiteY5" fmla="*/ 127000 h 3568700"/>
                <a:gd name="connsiteX6" fmla="*/ 1028700 w 1549400"/>
                <a:gd name="connsiteY6" fmla="*/ 63500 h 3568700"/>
                <a:gd name="connsiteX7" fmla="*/ 977900 w 1549400"/>
                <a:gd name="connsiteY7" fmla="*/ 50800 h 3568700"/>
                <a:gd name="connsiteX8" fmla="*/ 838200 w 1549400"/>
                <a:gd name="connsiteY8" fmla="*/ 25400 h 3568700"/>
                <a:gd name="connsiteX9" fmla="*/ 774700 w 1549400"/>
                <a:gd name="connsiteY9" fmla="*/ 12700 h 3568700"/>
                <a:gd name="connsiteX10" fmla="*/ 673100 w 1549400"/>
                <a:gd name="connsiteY10" fmla="*/ 0 h 3568700"/>
                <a:gd name="connsiteX11" fmla="*/ 342900 w 1549400"/>
                <a:gd name="connsiteY11" fmla="*/ 25400 h 3568700"/>
                <a:gd name="connsiteX12" fmla="*/ 304800 w 1549400"/>
                <a:gd name="connsiteY12" fmla="*/ 38100 h 3568700"/>
                <a:gd name="connsiteX13" fmla="*/ 266700 w 1549400"/>
                <a:gd name="connsiteY13" fmla="*/ 63500 h 3568700"/>
                <a:gd name="connsiteX14" fmla="*/ 215900 w 1549400"/>
                <a:gd name="connsiteY14" fmla="*/ 165100 h 3568700"/>
                <a:gd name="connsiteX15" fmla="*/ 190500 w 1549400"/>
                <a:gd name="connsiteY15" fmla="*/ 203200 h 3568700"/>
                <a:gd name="connsiteX16" fmla="*/ 165100 w 1549400"/>
                <a:gd name="connsiteY16" fmla="*/ 279400 h 3568700"/>
                <a:gd name="connsiteX17" fmla="*/ 177800 w 1549400"/>
                <a:gd name="connsiteY17" fmla="*/ 469900 h 3568700"/>
                <a:gd name="connsiteX18" fmla="*/ 203200 w 1549400"/>
                <a:gd name="connsiteY18" fmla="*/ 508000 h 3568700"/>
                <a:gd name="connsiteX19" fmla="*/ 317500 w 1549400"/>
                <a:gd name="connsiteY19" fmla="*/ 596900 h 3568700"/>
                <a:gd name="connsiteX20" fmla="*/ 406400 w 1549400"/>
                <a:gd name="connsiteY20" fmla="*/ 660400 h 3568700"/>
                <a:gd name="connsiteX21" fmla="*/ 444500 w 1549400"/>
                <a:gd name="connsiteY21" fmla="*/ 685800 h 3568700"/>
                <a:gd name="connsiteX22" fmla="*/ 546100 w 1549400"/>
                <a:gd name="connsiteY22" fmla="*/ 711200 h 3568700"/>
                <a:gd name="connsiteX23" fmla="*/ 673100 w 1549400"/>
                <a:gd name="connsiteY23" fmla="*/ 749300 h 3568700"/>
                <a:gd name="connsiteX24" fmla="*/ 723900 w 1549400"/>
                <a:gd name="connsiteY24" fmla="*/ 774700 h 3568700"/>
                <a:gd name="connsiteX25" fmla="*/ 762000 w 1549400"/>
                <a:gd name="connsiteY25" fmla="*/ 787400 h 3568700"/>
                <a:gd name="connsiteX26" fmla="*/ 825500 w 1549400"/>
                <a:gd name="connsiteY26" fmla="*/ 812800 h 3568700"/>
                <a:gd name="connsiteX27" fmla="*/ 901700 w 1549400"/>
                <a:gd name="connsiteY27" fmla="*/ 838200 h 3568700"/>
                <a:gd name="connsiteX28" fmla="*/ 1003300 w 1549400"/>
                <a:gd name="connsiteY28" fmla="*/ 850900 h 3568700"/>
                <a:gd name="connsiteX29" fmla="*/ 1054100 w 1549400"/>
                <a:gd name="connsiteY29" fmla="*/ 876300 h 3568700"/>
                <a:gd name="connsiteX30" fmla="*/ 1092200 w 1549400"/>
                <a:gd name="connsiteY30" fmla="*/ 901700 h 3568700"/>
                <a:gd name="connsiteX31" fmla="*/ 1041400 w 1549400"/>
                <a:gd name="connsiteY31" fmla="*/ 876300 h 3568700"/>
                <a:gd name="connsiteX32" fmla="*/ 965200 w 1549400"/>
                <a:gd name="connsiteY32" fmla="*/ 863600 h 3568700"/>
                <a:gd name="connsiteX33" fmla="*/ 901700 w 1549400"/>
                <a:gd name="connsiteY33" fmla="*/ 850900 h 3568700"/>
                <a:gd name="connsiteX34" fmla="*/ 609600 w 1549400"/>
                <a:gd name="connsiteY34" fmla="*/ 863600 h 3568700"/>
                <a:gd name="connsiteX35" fmla="*/ 495300 w 1549400"/>
                <a:gd name="connsiteY35" fmla="*/ 889000 h 3568700"/>
                <a:gd name="connsiteX36" fmla="*/ 457200 w 1549400"/>
                <a:gd name="connsiteY36" fmla="*/ 914400 h 3568700"/>
                <a:gd name="connsiteX37" fmla="*/ 342900 w 1549400"/>
                <a:gd name="connsiteY37" fmla="*/ 977900 h 3568700"/>
                <a:gd name="connsiteX38" fmla="*/ 304800 w 1549400"/>
                <a:gd name="connsiteY38" fmla="*/ 1028700 h 3568700"/>
                <a:gd name="connsiteX39" fmla="*/ 279400 w 1549400"/>
                <a:gd name="connsiteY39" fmla="*/ 1066800 h 3568700"/>
                <a:gd name="connsiteX40" fmla="*/ 241300 w 1549400"/>
                <a:gd name="connsiteY40" fmla="*/ 1104900 h 3568700"/>
                <a:gd name="connsiteX41" fmla="*/ 177800 w 1549400"/>
                <a:gd name="connsiteY41" fmla="*/ 1219200 h 3568700"/>
                <a:gd name="connsiteX42" fmla="*/ 190500 w 1549400"/>
                <a:gd name="connsiteY42" fmla="*/ 1333500 h 3568700"/>
                <a:gd name="connsiteX43" fmla="*/ 203200 w 1549400"/>
                <a:gd name="connsiteY43" fmla="*/ 1384300 h 3568700"/>
                <a:gd name="connsiteX44" fmla="*/ 279400 w 1549400"/>
                <a:gd name="connsiteY44" fmla="*/ 1409700 h 3568700"/>
                <a:gd name="connsiteX45" fmla="*/ 317500 w 1549400"/>
                <a:gd name="connsiteY45" fmla="*/ 1435100 h 3568700"/>
                <a:gd name="connsiteX46" fmla="*/ 419100 w 1549400"/>
                <a:gd name="connsiteY46" fmla="*/ 1460500 h 3568700"/>
                <a:gd name="connsiteX47" fmla="*/ 558800 w 1549400"/>
                <a:gd name="connsiteY47" fmla="*/ 1524000 h 3568700"/>
                <a:gd name="connsiteX48" fmla="*/ 609600 w 1549400"/>
                <a:gd name="connsiteY48" fmla="*/ 1549400 h 3568700"/>
                <a:gd name="connsiteX49" fmla="*/ 800100 w 1549400"/>
                <a:gd name="connsiteY49" fmla="*/ 1574800 h 3568700"/>
                <a:gd name="connsiteX50" fmla="*/ 876300 w 1549400"/>
                <a:gd name="connsiteY50" fmla="*/ 1587500 h 3568700"/>
                <a:gd name="connsiteX51" fmla="*/ 1003300 w 1549400"/>
                <a:gd name="connsiteY51" fmla="*/ 1574800 h 3568700"/>
                <a:gd name="connsiteX52" fmla="*/ 1079500 w 1549400"/>
                <a:gd name="connsiteY52" fmla="*/ 1524000 h 3568700"/>
                <a:gd name="connsiteX53" fmla="*/ 1104900 w 1549400"/>
                <a:gd name="connsiteY53" fmla="*/ 1485900 h 3568700"/>
                <a:gd name="connsiteX54" fmla="*/ 1143000 w 1549400"/>
                <a:gd name="connsiteY54" fmla="*/ 1473200 h 3568700"/>
                <a:gd name="connsiteX55" fmla="*/ 1219200 w 1549400"/>
                <a:gd name="connsiteY55" fmla="*/ 1409700 h 3568700"/>
                <a:gd name="connsiteX56" fmla="*/ 1206500 w 1549400"/>
                <a:gd name="connsiteY56" fmla="*/ 1447800 h 3568700"/>
                <a:gd name="connsiteX57" fmla="*/ 1117600 w 1549400"/>
                <a:gd name="connsiteY57" fmla="*/ 1549400 h 3568700"/>
                <a:gd name="connsiteX58" fmla="*/ 1092200 w 1549400"/>
                <a:gd name="connsiteY58" fmla="*/ 1600200 h 3568700"/>
                <a:gd name="connsiteX59" fmla="*/ 1016000 w 1549400"/>
                <a:gd name="connsiteY59" fmla="*/ 1689100 h 3568700"/>
                <a:gd name="connsiteX60" fmla="*/ 965200 w 1549400"/>
                <a:gd name="connsiteY60" fmla="*/ 1752600 h 3568700"/>
                <a:gd name="connsiteX61" fmla="*/ 939800 w 1549400"/>
                <a:gd name="connsiteY61" fmla="*/ 1790700 h 3568700"/>
                <a:gd name="connsiteX62" fmla="*/ 901700 w 1549400"/>
                <a:gd name="connsiteY62" fmla="*/ 1866900 h 3568700"/>
                <a:gd name="connsiteX63" fmla="*/ 812800 w 1549400"/>
                <a:gd name="connsiteY63" fmla="*/ 1955800 h 3568700"/>
                <a:gd name="connsiteX64" fmla="*/ 749300 w 1549400"/>
                <a:gd name="connsiteY64" fmla="*/ 2044700 h 3568700"/>
                <a:gd name="connsiteX65" fmla="*/ 660400 w 1549400"/>
                <a:gd name="connsiteY65" fmla="*/ 2184400 h 3568700"/>
                <a:gd name="connsiteX66" fmla="*/ 558800 w 1549400"/>
                <a:gd name="connsiteY66" fmla="*/ 2324100 h 3568700"/>
                <a:gd name="connsiteX67" fmla="*/ 431800 w 1549400"/>
                <a:gd name="connsiteY67" fmla="*/ 2476500 h 3568700"/>
                <a:gd name="connsiteX68" fmla="*/ 330200 w 1549400"/>
                <a:gd name="connsiteY68" fmla="*/ 2603500 h 3568700"/>
                <a:gd name="connsiteX69" fmla="*/ 279400 w 1549400"/>
                <a:gd name="connsiteY69" fmla="*/ 2692400 h 3568700"/>
                <a:gd name="connsiteX70" fmla="*/ 228600 w 1549400"/>
                <a:gd name="connsiteY70" fmla="*/ 2743200 h 3568700"/>
                <a:gd name="connsiteX71" fmla="*/ 127000 w 1549400"/>
                <a:gd name="connsiteY71" fmla="*/ 2895600 h 3568700"/>
                <a:gd name="connsiteX72" fmla="*/ 127000 w 1549400"/>
                <a:gd name="connsiteY72" fmla="*/ 2895600 h 3568700"/>
                <a:gd name="connsiteX73" fmla="*/ 50800 w 1549400"/>
                <a:gd name="connsiteY73" fmla="*/ 3022600 h 3568700"/>
                <a:gd name="connsiteX74" fmla="*/ 25400 w 1549400"/>
                <a:gd name="connsiteY74" fmla="*/ 3124200 h 3568700"/>
                <a:gd name="connsiteX75" fmla="*/ 0 w 1549400"/>
                <a:gd name="connsiteY75" fmla="*/ 3238500 h 3568700"/>
                <a:gd name="connsiteX76" fmla="*/ 12700 w 1549400"/>
                <a:gd name="connsiteY76" fmla="*/ 3403600 h 3568700"/>
                <a:gd name="connsiteX77" fmla="*/ 25400 w 1549400"/>
                <a:gd name="connsiteY77" fmla="*/ 3441700 h 3568700"/>
                <a:gd name="connsiteX78" fmla="*/ 139700 w 1549400"/>
                <a:gd name="connsiteY78" fmla="*/ 3505200 h 3568700"/>
                <a:gd name="connsiteX79" fmla="*/ 203200 w 1549400"/>
                <a:gd name="connsiteY79" fmla="*/ 3530600 h 3568700"/>
                <a:gd name="connsiteX80" fmla="*/ 304800 w 1549400"/>
                <a:gd name="connsiteY80" fmla="*/ 3543300 h 3568700"/>
                <a:gd name="connsiteX81" fmla="*/ 355600 w 1549400"/>
                <a:gd name="connsiteY81" fmla="*/ 3556000 h 3568700"/>
                <a:gd name="connsiteX82" fmla="*/ 419100 w 1549400"/>
                <a:gd name="connsiteY82" fmla="*/ 3568700 h 3568700"/>
                <a:gd name="connsiteX83" fmla="*/ 787400 w 1549400"/>
                <a:gd name="connsiteY83" fmla="*/ 3543300 h 3568700"/>
                <a:gd name="connsiteX84" fmla="*/ 876300 w 1549400"/>
                <a:gd name="connsiteY84" fmla="*/ 3505200 h 3568700"/>
                <a:gd name="connsiteX85" fmla="*/ 914400 w 1549400"/>
                <a:gd name="connsiteY85" fmla="*/ 3492500 h 3568700"/>
                <a:gd name="connsiteX86" fmla="*/ 977900 w 1549400"/>
                <a:gd name="connsiteY86" fmla="*/ 3454400 h 3568700"/>
                <a:gd name="connsiteX87" fmla="*/ 1028700 w 1549400"/>
                <a:gd name="connsiteY87" fmla="*/ 3441700 h 3568700"/>
                <a:gd name="connsiteX88" fmla="*/ 1104900 w 1549400"/>
                <a:gd name="connsiteY88" fmla="*/ 3403600 h 3568700"/>
                <a:gd name="connsiteX89" fmla="*/ 1244600 w 1549400"/>
                <a:gd name="connsiteY89" fmla="*/ 3289300 h 3568700"/>
                <a:gd name="connsiteX90" fmla="*/ 1295400 w 1549400"/>
                <a:gd name="connsiteY90" fmla="*/ 3251200 h 3568700"/>
                <a:gd name="connsiteX91" fmla="*/ 1384300 w 1549400"/>
                <a:gd name="connsiteY91" fmla="*/ 3187700 h 3568700"/>
                <a:gd name="connsiteX92" fmla="*/ 1435100 w 1549400"/>
                <a:gd name="connsiteY92" fmla="*/ 3136900 h 3568700"/>
                <a:gd name="connsiteX93" fmla="*/ 1511300 w 1549400"/>
                <a:gd name="connsiteY93" fmla="*/ 3086100 h 3568700"/>
                <a:gd name="connsiteX94" fmla="*/ 1524000 w 1549400"/>
                <a:gd name="connsiteY94" fmla="*/ 3048000 h 3568700"/>
                <a:gd name="connsiteX95" fmla="*/ 1549400 w 1549400"/>
                <a:gd name="connsiteY95" fmla="*/ 3009900 h 356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1549400" h="3568700">
                  <a:moveTo>
                    <a:pt x="1422400" y="457200"/>
                  </a:moveTo>
                  <a:cubicBezTo>
                    <a:pt x="1342337" y="323762"/>
                    <a:pt x="1425564" y="450836"/>
                    <a:pt x="1346200" y="355600"/>
                  </a:cubicBezTo>
                  <a:cubicBezTo>
                    <a:pt x="1336429" y="343874"/>
                    <a:pt x="1331011" y="328845"/>
                    <a:pt x="1320800" y="317500"/>
                  </a:cubicBezTo>
                  <a:cubicBezTo>
                    <a:pt x="1292765" y="286350"/>
                    <a:pt x="1255146" y="263469"/>
                    <a:pt x="1231900" y="228600"/>
                  </a:cubicBezTo>
                  <a:cubicBezTo>
                    <a:pt x="1223433" y="215900"/>
                    <a:pt x="1217293" y="201293"/>
                    <a:pt x="1206500" y="190500"/>
                  </a:cubicBezTo>
                  <a:cubicBezTo>
                    <a:pt x="1160747" y="144747"/>
                    <a:pt x="1160867" y="163056"/>
                    <a:pt x="1117600" y="127000"/>
                  </a:cubicBezTo>
                  <a:cubicBezTo>
                    <a:pt x="1064690" y="82909"/>
                    <a:pt x="1097064" y="89136"/>
                    <a:pt x="1028700" y="63500"/>
                  </a:cubicBezTo>
                  <a:cubicBezTo>
                    <a:pt x="1012357" y="57371"/>
                    <a:pt x="994683" y="55595"/>
                    <a:pt x="977900" y="50800"/>
                  </a:cubicBezTo>
                  <a:cubicBezTo>
                    <a:pt x="872113" y="20575"/>
                    <a:pt x="1043101" y="56923"/>
                    <a:pt x="838200" y="25400"/>
                  </a:cubicBezTo>
                  <a:cubicBezTo>
                    <a:pt x="816865" y="22118"/>
                    <a:pt x="796035" y="15982"/>
                    <a:pt x="774700" y="12700"/>
                  </a:cubicBezTo>
                  <a:cubicBezTo>
                    <a:pt x="740967" y="7510"/>
                    <a:pt x="706967" y="4233"/>
                    <a:pt x="673100" y="0"/>
                  </a:cubicBezTo>
                  <a:cubicBezTo>
                    <a:pt x="488409" y="8395"/>
                    <a:pt x="463150" y="-8957"/>
                    <a:pt x="342900" y="25400"/>
                  </a:cubicBezTo>
                  <a:cubicBezTo>
                    <a:pt x="330028" y="29078"/>
                    <a:pt x="316774" y="32113"/>
                    <a:pt x="304800" y="38100"/>
                  </a:cubicBezTo>
                  <a:cubicBezTo>
                    <a:pt x="291148" y="44926"/>
                    <a:pt x="279400" y="55033"/>
                    <a:pt x="266700" y="63500"/>
                  </a:cubicBezTo>
                  <a:cubicBezTo>
                    <a:pt x="249767" y="97367"/>
                    <a:pt x="236903" y="133595"/>
                    <a:pt x="215900" y="165100"/>
                  </a:cubicBezTo>
                  <a:cubicBezTo>
                    <a:pt x="207433" y="177800"/>
                    <a:pt x="196699" y="189252"/>
                    <a:pt x="190500" y="203200"/>
                  </a:cubicBezTo>
                  <a:cubicBezTo>
                    <a:pt x="179626" y="227666"/>
                    <a:pt x="165100" y="279400"/>
                    <a:pt x="165100" y="279400"/>
                  </a:cubicBezTo>
                  <a:cubicBezTo>
                    <a:pt x="169333" y="342900"/>
                    <a:pt x="167337" y="407125"/>
                    <a:pt x="177800" y="469900"/>
                  </a:cubicBezTo>
                  <a:cubicBezTo>
                    <a:pt x="180309" y="484956"/>
                    <a:pt x="193429" y="496274"/>
                    <a:pt x="203200" y="508000"/>
                  </a:cubicBezTo>
                  <a:cubicBezTo>
                    <a:pt x="240504" y="552764"/>
                    <a:pt x="264398" y="561499"/>
                    <a:pt x="317500" y="596900"/>
                  </a:cubicBezTo>
                  <a:cubicBezTo>
                    <a:pt x="360746" y="661769"/>
                    <a:pt x="320961" y="617681"/>
                    <a:pt x="406400" y="660400"/>
                  </a:cubicBezTo>
                  <a:cubicBezTo>
                    <a:pt x="420052" y="667226"/>
                    <a:pt x="430155" y="680584"/>
                    <a:pt x="444500" y="685800"/>
                  </a:cubicBezTo>
                  <a:cubicBezTo>
                    <a:pt x="477307" y="697730"/>
                    <a:pt x="513688" y="698235"/>
                    <a:pt x="546100" y="711200"/>
                  </a:cubicBezTo>
                  <a:cubicBezTo>
                    <a:pt x="629642" y="744617"/>
                    <a:pt x="587246" y="732129"/>
                    <a:pt x="673100" y="749300"/>
                  </a:cubicBezTo>
                  <a:cubicBezTo>
                    <a:pt x="690033" y="757767"/>
                    <a:pt x="706499" y="767242"/>
                    <a:pt x="723900" y="774700"/>
                  </a:cubicBezTo>
                  <a:cubicBezTo>
                    <a:pt x="736205" y="779973"/>
                    <a:pt x="749465" y="782700"/>
                    <a:pt x="762000" y="787400"/>
                  </a:cubicBezTo>
                  <a:cubicBezTo>
                    <a:pt x="783346" y="795405"/>
                    <a:pt x="804075" y="805009"/>
                    <a:pt x="825500" y="812800"/>
                  </a:cubicBezTo>
                  <a:cubicBezTo>
                    <a:pt x="850662" y="821950"/>
                    <a:pt x="875133" y="834879"/>
                    <a:pt x="901700" y="838200"/>
                  </a:cubicBezTo>
                  <a:lnTo>
                    <a:pt x="1003300" y="850900"/>
                  </a:lnTo>
                  <a:cubicBezTo>
                    <a:pt x="1020233" y="859367"/>
                    <a:pt x="1037662" y="866907"/>
                    <a:pt x="1054100" y="876300"/>
                  </a:cubicBezTo>
                  <a:cubicBezTo>
                    <a:pt x="1067352" y="883873"/>
                    <a:pt x="1107464" y="901700"/>
                    <a:pt x="1092200" y="901700"/>
                  </a:cubicBezTo>
                  <a:cubicBezTo>
                    <a:pt x="1073268" y="901700"/>
                    <a:pt x="1059534" y="881740"/>
                    <a:pt x="1041400" y="876300"/>
                  </a:cubicBezTo>
                  <a:cubicBezTo>
                    <a:pt x="1016736" y="868901"/>
                    <a:pt x="990535" y="868206"/>
                    <a:pt x="965200" y="863600"/>
                  </a:cubicBezTo>
                  <a:cubicBezTo>
                    <a:pt x="943962" y="859739"/>
                    <a:pt x="922867" y="855133"/>
                    <a:pt x="901700" y="850900"/>
                  </a:cubicBezTo>
                  <a:cubicBezTo>
                    <a:pt x="804333" y="855133"/>
                    <a:pt x="706811" y="856656"/>
                    <a:pt x="609600" y="863600"/>
                  </a:cubicBezTo>
                  <a:cubicBezTo>
                    <a:pt x="587028" y="865212"/>
                    <a:pt x="520107" y="882798"/>
                    <a:pt x="495300" y="889000"/>
                  </a:cubicBezTo>
                  <a:cubicBezTo>
                    <a:pt x="482600" y="897467"/>
                    <a:pt x="470852" y="907574"/>
                    <a:pt x="457200" y="914400"/>
                  </a:cubicBezTo>
                  <a:cubicBezTo>
                    <a:pt x="407368" y="939316"/>
                    <a:pt x="390952" y="913831"/>
                    <a:pt x="342900" y="977900"/>
                  </a:cubicBezTo>
                  <a:cubicBezTo>
                    <a:pt x="330200" y="994833"/>
                    <a:pt x="317103" y="1011476"/>
                    <a:pt x="304800" y="1028700"/>
                  </a:cubicBezTo>
                  <a:cubicBezTo>
                    <a:pt x="295928" y="1041120"/>
                    <a:pt x="289171" y="1055074"/>
                    <a:pt x="279400" y="1066800"/>
                  </a:cubicBezTo>
                  <a:cubicBezTo>
                    <a:pt x="267902" y="1080598"/>
                    <a:pt x="252327" y="1090723"/>
                    <a:pt x="241300" y="1104900"/>
                  </a:cubicBezTo>
                  <a:cubicBezTo>
                    <a:pt x="190352" y="1170404"/>
                    <a:pt x="196962" y="1161715"/>
                    <a:pt x="177800" y="1219200"/>
                  </a:cubicBezTo>
                  <a:cubicBezTo>
                    <a:pt x="182033" y="1257300"/>
                    <a:pt x="184671" y="1295611"/>
                    <a:pt x="190500" y="1333500"/>
                  </a:cubicBezTo>
                  <a:cubicBezTo>
                    <a:pt x="193154" y="1350752"/>
                    <a:pt x="189948" y="1372941"/>
                    <a:pt x="203200" y="1384300"/>
                  </a:cubicBezTo>
                  <a:cubicBezTo>
                    <a:pt x="223528" y="1401724"/>
                    <a:pt x="257123" y="1394848"/>
                    <a:pt x="279400" y="1409700"/>
                  </a:cubicBezTo>
                  <a:cubicBezTo>
                    <a:pt x="292100" y="1418167"/>
                    <a:pt x="303848" y="1428274"/>
                    <a:pt x="317500" y="1435100"/>
                  </a:cubicBezTo>
                  <a:cubicBezTo>
                    <a:pt x="343535" y="1448117"/>
                    <a:pt x="394948" y="1455670"/>
                    <a:pt x="419100" y="1460500"/>
                  </a:cubicBezTo>
                  <a:cubicBezTo>
                    <a:pt x="536173" y="1530744"/>
                    <a:pt x="425976" y="1470871"/>
                    <a:pt x="558800" y="1524000"/>
                  </a:cubicBezTo>
                  <a:cubicBezTo>
                    <a:pt x="576378" y="1531031"/>
                    <a:pt x="591639" y="1543413"/>
                    <a:pt x="609600" y="1549400"/>
                  </a:cubicBezTo>
                  <a:cubicBezTo>
                    <a:pt x="656519" y="1565040"/>
                    <a:pt x="766527" y="1570603"/>
                    <a:pt x="800100" y="1574800"/>
                  </a:cubicBezTo>
                  <a:cubicBezTo>
                    <a:pt x="825652" y="1577994"/>
                    <a:pt x="850900" y="1583267"/>
                    <a:pt x="876300" y="1587500"/>
                  </a:cubicBezTo>
                  <a:cubicBezTo>
                    <a:pt x="918633" y="1583267"/>
                    <a:pt x="962692" y="1587490"/>
                    <a:pt x="1003300" y="1574800"/>
                  </a:cubicBezTo>
                  <a:cubicBezTo>
                    <a:pt x="1032437" y="1565695"/>
                    <a:pt x="1079500" y="1524000"/>
                    <a:pt x="1079500" y="1524000"/>
                  </a:cubicBezTo>
                  <a:cubicBezTo>
                    <a:pt x="1087967" y="1511300"/>
                    <a:pt x="1092981" y="1495435"/>
                    <a:pt x="1104900" y="1485900"/>
                  </a:cubicBezTo>
                  <a:cubicBezTo>
                    <a:pt x="1115353" y="1477537"/>
                    <a:pt x="1131026" y="1479187"/>
                    <a:pt x="1143000" y="1473200"/>
                  </a:cubicBezTo>
                  <a:cubicBezTo>
                    <a:pt x="1178363" y="1455519"/>
                    <a:pt x="1191113" y="1437787"/>
                    <a:pt x="1219200" y="1409700"/>
                  </a:cubicBezTo>
                  <a:cubicBezTo>
                    <a:pt x="1214967" y="1422400"/>
                    <a:pt x="1213595" y="1436448"/>
                    <a:pt x="1206500" y="1447800"/>
                  </a:cubicBezTo>
                  <a:cubicBezTo>
                    <a:pt x="1080156" y="1649951"/>
                    <a:pt x="1217488" y="1409557"/>
                    <a:pt x="1117600" y="1549400"/>
                  </a:cubicBezTo>
                  <a:cubicBezTo>
                    <a:pt x="1106596" y="1564806"/>
                    <a:pt x="1102234" y="1584146"/>
                    <a:pt x="1092200" y="1600200"/>
                  </a:cubicBezTo>
                  <a:cubicBezTo>
                    <a:pt x="1052291" y="1664054"/>
                    <a:pt x="1061458" y="1637148"/>
                    <a:pt x="1016000" y="1689100"/>
                  </a:cubicBezTo>
                  <a:cubicBezTo>
                    <a:pt x="998150" y="1709500"/>
                    <a:pt x="981464" y="1730915"/>
                    <a:pt x="965200" y="1752600"/>
                  </a:cubicBezTo>
                  <a:cubicBezTo>
                    <a:pt x="956042" y="1764811"/>
                    <a:pt x="947213" y="1777357"/>
                    <a:pt x="939800" y="1790700"/>
                  </a:cubicBezTo>
                  <a:cubicBezTo>
                    <a:pt x="926009" y="1815524"/>
                    <a:pt x="919015" y="1844391"/>
                    <a:pt x="901700" y="1866900"/>
                  </a:cubicBezTo>
                  <a:cubicBezTo>
                    <a:pt x="876148" y="1900117"/>
                    <a:pt x="812800" y="1955800"/>
                    <a:pt x="812800" y="1955800"/>
                  </a:cubicBezTo>
                  <a:cubicBezTo>
                    <a:pt x="751824" y="2108240"/>
                    <a:pt x="826392" y="1956594"/>
                    <a:pt x="749300" y="2044700"/>
                  </a:cubicBezTo>
                  <a:cubicBezTo>
                    <a:pt x="713420" y="2085706"/>
                    <a:pt x="691070" y="2139789"/>
                    <a:pt x="660400" y="2184400"/>
                  </a:cubicBezTo>
                  <a:cubicBezTo>
                    <a:pt x="627780" y="2231848"/>
                    <a:pt x="595662" y="2279866"/>
                    <a:pt x="558800" y="2324100"/>
                  </a:cubicBezTo>
                  <a:cubicBezTo>
                    <a:pt x="516467" y="2374900"/>
                    <a:pt x="468481" y="2421479"/>
                    <a:pt x="431800" y="2476500"/>
                  </a:cubicBezTo>
                  <a:cubicBezTo>
                    <a:pt x="321579" y="2641831"/>
                    <a:pt x="438779" y="2476825"/>
                    <a:pt x="330200" y="2603500"/>
                  </a:cubicBezTo>
                  <a:cubicBezTo>
                    <a:pt x="262176" y="2682862"/>
                    <a:pt x="351469" y="2596308"/>
                    <a:pt x="279400" y="2692400"/>
                  </a:cubicBezTo>
                  <a:cubicBezTo>
                    <a:pt x="265032" y="2711558"/>
                    <a:pt x="245533" y="2726267"/>
                    <a:pt x="228600" y="2743200"/>
                  </a:cubicBezTo>
                  <a:cubicBezTo>
                    <a:pt x="200636" y="2827091"/>
                    <a:pt x="224119" y="2770733"/>
                    <a:pt x="127000" y="2895600"/>
                  </a:cubicBezTo>
                  <a:lnTo>
                    <a:pt x="127000" y="2895600"/>
                  </a:lnTo>
                  <a:cubicBezTo>
                    <a:pt x="79434" y="2990732"/>
                    <a:pt x="105939" y="2949082"/>
                    <a:pt x="50800" y="3022600"/>
                  </a:cubicBezTo>
                  <a:cubicBezTo>
                    <a:pt x="24980" y="3151702"/>
                    <a:pt x="51435" y="3033078"/>
                    <a:pt x="25400" y="3124200"/>
                  </a:cubicBezTo>
                  <a:cubicBezTo>
                    <a:pt x="13443" y="3166049"/>
                    <a:pt x="8730" y="3194852"/>
                    <a:pt x="0" y="3238500"/>
                  </a:cubicBezTo>
                  <a:cubicBezTo>
                    <a:pt x="4233" y="3293533"/>
                    <a:pt x="5854" y="3348830"/>
                    <a:pt x="12700" y="3403600"/>
                  </a:cubicBezTo>
                  <a:cubicBezTo>
                    <a:pt x="14360" y="3416884"/>
                    <a:pt x="15934" y="3432234"/>
                    <a:pt x="25400" y="3441700"/>
                  </a:cubicBezTo>
                  <a:cubicBezTo>
                    <a:pt x="76353" y="3492653"/>
                    <a:pt x="88596" y="3486036"/>
                    <a:pt x="139700" y="3505200"/>
                  </a:cubicBezTo>
                  <a:cubicBezTo>
                    <a:pt x="161046" y="3513205"/>
                    <a:pt x="180987" y="3525474"/>
                    <a:pt x="203200" y="3530600"/>
                  </a:cubicBezTo>
                  <a:cubicBezTo>
                    <a:pt x="236456" y="3538275"/>
                    <a:pt x="271134" y="3537689"/>
                    <a:pt x="304800" y="3543300"/>
                  </a:cubicBezTo>
                  <a:cubicBezTo>
                    <a:pt x="322017" y="3546169"/>
                    <a:pt x="338561" y="3552214"/>
                    <a:pt x="355600" y="3556000"/>
                  </a:cubicBezTo>
                  <a:cubicBezTo>
                    <a:pt x="376672" y="3560683"/>
                    <a:pt x="397933" y="3564467"/>
                    <a:pt x="419100" y="3568700"/>
                  </a:cubicBezTo>
                  <a:cubicBezTo>
                    <a:pt x="541867" y="3560233"/>
                    <a:pt x="664847" y="3554441"/>
                    <a:pt x="787400" y="3543300"/>
                  </a:cubicBezTo>
                  <a:cubicBezTo>
                    <a:pt x="852010" y="3537426"/>
                    <a:pt x="824549" y="3531075"/>
                    <a:pt x="876300" y="3505200"/>
                  </a:cubicBezTo>
                  <a:cubicBezTo>
                    <a:pt x="888274" y="3499213"/>
                    <a:pt x="902426" y="3498487"/>
                    <a:pt x="914400" y="3492500"/>
                  </a:cubicBezTo>
                  <a:cubicBezTo>
                    <a:pt x="936478" y="3481461"/>
                    <a:pt x="955343" y="3464425"/>
                    <a:pt x="977900" y="3454400"/>
                  </a:cubicBezTo>
                  <a:cubicBezTo>
                    <a:pt x="993850" y="3447311"/>
                    <a:pt x="1011917" y="3446495"/>
                    <a:pt x="1028700" y="3441700"/>
                  </a:cubicBezTo>
                  <a:cubicBezTo>
                    <a:pt x="1065990" y="3431046"/>
                    <a:pt x="1073094" y="3428590"/>
                    <a:pt x="1104900" y="3403600"/>
                  </a:cubicBezTo>
                  <a:cubicBezTo>
                    <a:pt x="1152210" y="3366428"/>
                    <a:pt x="1197617" y="3326886"/>
                    <a:pt x="1244600" y="3289300"/>
                  </a:cubicBezTo>
                  <a:cubicBezTo>
                    <a:pt x="1261128" y="3276077"/>
                    <a:pt x="1277788" y="3262941"/>
                    <a:pt x="1295400" y="3251200"/>
                  </a:cubicBezTo>
                  <a:cubicBezTo>
                    <a:pt x="1323849" y="3232234"/>
                    <a:pt x="1359096" y="3209754"/>
                    <a:pt x="1384300" y="3187700"/>
                  </a:cubicBezTo>
                  <a:cubicBezTo>
                    <a:pt x="1402322" y="3171931"/>
                    <a:pt x="1416400" y="3151860"/>
                    <a:pt x="1435100" y="3136900"/>
                  </a:cubicBezTo>
                  <a:cubicBezTo>
                    <a:pt x="1458938" y="3117830"/>
                    <a:pt x="1511300" y="3086100"/>
                    <a:pt x="1511300" y="3086100"/>
                  </a:cubicBezTo>
                  <a:cubicBezTo>
                    <a:pt x="1515533" y="3073400"/>
                    <a:pt x="1518013" y="3059974"/>
                    <a:pt x="1524000" y="3048000"/>
                  </a:cubicBezTo>
                  <a:cubicBezTo>
                    <a:pt x="1530826" y="3034348"/>
                    <a:pt x="1549400" y="3009900"/>
                    <a:pt x="1549400" y="3009900"/>
                  </a:cubicBezTo>
                </a:path>
              </a:pathLst>
            </a:cu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86055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Laudatio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54" y="1772816"/>
            <a:ext cx="3289874" cy="328987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72816"/>
            <a:ext cx="3312368" cy="331236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1140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Anfang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5257800"/>
          </a:xfrm>
        </p:spPr>
        <p:txBody>
          <a:bodyPr>
            <a:normAutofit fontScale="92500" lnSpcReduction="10000"/>
          </a:bodyPr>
          <a:lstStyle/>
          <a:p>
            <a:r>
              <a:rPr lang="de-DE" dirty="0">
                <a:solidFill>
                  <a:schemeClr val="tx1">
                    <a:lumMod val="85000"/>
                  </a:schemeClr>
                </a:solidFill>
                <a:latin typeface="+mj-lt"/>
              </a:rPr>
              <a:t>„Ich bin der Vater.</a:t>
            </a:r>
            <a:br>
              <a:rPr lang="de-DE" dirty="0">
                <a:solidFill>
                  <a:schemeClr val="tx1">
                    <a:lumMod val="85000"/>
                  </a:schemeClr>
                </a:solidFill>
                <a:latin typeface="+mj-lt"/>
              </a:rPr>
            </a:br>
            <a:r>
              <a:rPr lang="de-DE" dirty="0">
                <a:solidFill>
                  <a:schemeClr val="tx1">
                    <a:lumMod val="85000"/>
                  </a:schemeClr>
                </a:solidFill>
                <a:latin typeface="+mj-lt"/>
              </a:rPr>
              <a:t>Ich bin der Vater meines Sohnes.</a:t>
            </a:r>
            <a:br>
              <a:rPr lang="de-DE" dirty="0">
                <a:solidFill>
                  <a:schemeClr val="tx1">
                    <a:lumMod val="85000"/>
                  </a:schemeClr>
                </a:solidFill>
                <a:latin typeface="+mj-lt"/>
              </a:rPr>
            </a:br>
            <a:r>
              <a:rPr lang="de-DE" dirty="0">
                <a:solidFill>
                  <a:schemeClr val="tx1">
                    <a:lumMod val="85000"/>
                  </a:schemeClr>
                </a:solidFill>
                <a:latin typeface="+mj-lt"/>
              </a:rPr>
              <a:t>Ich bin der Vater meiner Mutter und meines Vaters.</a:t>
            </a:r>
            <a:br>
              <a:rPr lang="de-DE" dirty="0">
                <a:solidFill>
                  <a:schemeClr val="tx1">
                    <a:lumMod val="85000"/>
                  </a:schemeClr>
                </a:solidFill>
                <a:latin typeface="+mj-lt"/>
              </a:rPr>
            </a:br>
            <a:r>
              <a:rPr lang="de-DE" dirty="0">
                <a:solidFill>
                  <a:schemeClr val="tx1">
                    <a:lumMod val="85000"/>
                  </a:schemeClr>
                </a:solidFill>
                <a:latin typeface="+mj-lt"/>
              </a:rPr>
              <a:t>Ich bin der Vater meines Ahns und meines Urahns.</a:t>
            </a:r>
            <a:br>
              <a:rPr lang="de-DE" dirty="0">
                <a:solidFill>
                  <a:schemeClr val="tx1">
                    <a:lumMod val="85000"/>
                  </a:schemeClr>
                </a:solidFill>
                <a:latin typeface="+mj-lt"/>
              </a:rPr>
            </a:br>
            <a:r>
              <a:rPr lang="de-DE" dirty="0">
                <a:solidFill>
                  <a:schemeClr val="tx1">
                    <a:lumMod val="85000"/>
                  </a:schemeClr>
                </a:solidFill>
                <a:latin typeface="+mj-lt"/>
              </a:rPr>
              <a:t>Ich bin der Vater meines Bruders und meiner Schwester.</a:t>
            </a:r>
            <a:br>
              <a:rPr lang="de-DE" dirty="0">
                <a:solidFill>
                  <a:schemeClr val="tx1">
                    <a:lumMod val="85000"/>
                  </a:schemeClr>
                </a:solidFill>
                <a:latin typeface="+mj-lt"/>
              </a:rPr>
            </a:br>
            <a:r>
              <a:rPr lang="de-DE" dirty="0">
                <a:solidFill>
                  <a:schemeClr val="tx1">
                    <a:lumMod val="85000"/>
                  </a:schemeClr>
                </a:solidFill>
                <a:latin typeface="+mj-lt"/>
              </a:rPr>
              <a:t>Ich bin der Vater meines Enkels und meines Urenkels.</a:t>
            </a:r>
            <a:br>
              <a:rPr lang="de-DE" dirty="0">
                <a:solidFill>
                  <a:schemeClr val="tx1">
                    <a:lumMod val="85000"/>
                  </a:schemeClr>
                </a:solidFill>
                <a:latin typeface="+mj-lt"/>
              </a:rPr>
            </a:br>
            <a:r>
              <a:rPr lang="de-DE" dirty="0">
                <a:solidFill>
                  <a:schemeClr val="tx1">
                    <a:lumMod val="85000"/>
                  </a:schemeClr>
                </a:solidFill>
                <a:latin typeface="+mj-lt"/>
              </a:rPr>
              <a:t>Ich bin der Vaters des Himmels über meinem Haupte und der Erde unter meinen </a:t>
            </a:r>
            <a:r>
              <a:rPr lang="de-DE" dirty="0" smtClean="0">
                <a:solidFill>
                  <a:schemeClr val="tx1">
                    <a:lumMod val="85000"/>
                  </a:schemeClr>
                </a:solidFill>
                <a:latin typeface="+mj-lt"/>
              </a:rPr>
              <a:t>Füßen“</a:t>
            </a:r>
            <a:endParaRPr lang="de-DE" dirty="0">
              <a:solidFill>
                <a:schemeClr val="tx1">
                  <a:lumMod val="85000"/>
                </a:schemeClr>
              </a:solidFill>
              <a:latin typeface="+mj-lt"/>
            </a:endParaRPr>
          </a:p>
        </p:txBody>
      </p:sp>
      <p:pic>
        <p:nvPicPr>
          <p:cNvPr id="5" name="Grafik 4" descr="http://www.praxis-kunz.ch/img_compressed/moreno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96752"/>
            <a:ext cx="7737670" cy="386811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4" name="Grafik 3" descr="6dfbca50a.6627919,2.256x256"/>
          <p:cNvPicPr/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766" r="100000">
                        <a14:foregroundMark x1="23438" y1="39844" x2="21875" y2="42969"/>
                        <a14:foregroundMark x1="21875" y1="44531" x2="25000" y2="44922"/>
                        <a14:backgroundMark x1="72266" y1="52344" x2="82813" y2="60938"/>
                        <a14:backgroundMark x1="23828" y1="41406" x2="23438" y2="42578"/>
                        <a14:backgroundMark x1="23047" y1="43359" x2="23438" y2="42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520" y="3573016"/>
            <a:ext cx="3284984" cy="328498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43792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Du hältst Räume offen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078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Du schaffst Verbindung</a:t>
            </a:r>
            <a:endParaRPr lang="de-DE" dirty="0"/>
          </a:p>
        </p:txBody>
      </p:sp>
      <p:pic>
        <p:nvPicPr>
          <p:cNvPr id="4" name="Grafik 3"/>
          <p:cNvPicPr/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6336704" cy="308912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839" y="2862050"/>
            <a:ext cx="5855009" cy="366329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1790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Du kümmerst Dich ganz wunderbar</a:t>
            </a:r>
            <a:endParaRPr lang="de-DE" dirty="0"/>
          </a:p>
        </p:txBody>
      </p:sp>
      <p:pic>
        <p:nvPicPr>
          <p:cNvPr id="4" name="Grafi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13" y="1988842"/>
            <a:ext cx="5831974" cy="388843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21289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Bilderrahmen Bunt Cool Bilderrahmen Clipar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6532" y="2744923"/>
            <a:ext cx="3384377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de-DE" dirty="0" smtClean="0"/>
              <a:t>Ausbildung mit Format</a:t>
            </a:r>
            <a:endParaRPr lang="de-DE" dirty="0"/>
          </a:p>
        </p:txBody>
      </p:sp>
      <p:pic>
        <p:nvPicPr>
          <p:cNvPr id="4" name="Grafik 3" descr="das isolierte Baum Kostenlose Vektoren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58" b="100000" l="24882" r="76303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42" r="22445"/>
          <a:stretch/>
        </p:blipFill>
        <p:spPr bwMode="auto">
          <a:xfrm>
            <a:off x="500686" y="2780928"/>
            <a:ext cx="1911074" cy="2592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Grafik 9" descr="holzrahmen antik | ebay, Moderne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4798" y1="8725" x2="13677" y2="88143"/>
                        <a14:foregroundMark x1="15919" y1="94407" x2="83408" y2="93960"/>
                        <a14:foregroundMark x1="89013" y1="2013" x2="87892" y2="89038"/>
                        <a14:foregroundMark x1="14798" y1="2461" x2="90135" y2="2461"/>
                        <a14:foregroundMark x1="20404" y1="11409" x2="59193" y2="9172"/>
                        <a14:foregroundMark x1="17040" y1="20582" x2="18161" y2="82998"/>
                        <a14:foregroundMark x1="80045" y1="11857" x2="81614" y2="75839"/>
                        <a14:foregroundMark x1="23318" y1="10962" x2="81166" y2="11857"/>
                        <a14:foregroundMark x1="16592" y1="8277" x2="41256" y2="3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61" r="9284"/>
          <a:stretch/>
        </p:blipFill>
        <p:spPr bwMode="auto">
          <a:xfrm>
            <a:off x="3131840" y="2276872"/>
            <a:ext cx="2808312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 descr="das isolierte Baum Kostenlose Vektoren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58" b="100000" l="24882" r="76303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42" r="22445"/>
          <a:stretch/>
        </p:blipFill>
        <p:spPr bwMode="auto">
          <a:xfrm>
            <a:off x="3597030" y="2780928"/>
            <a:ext cx="1911074" cy="2592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Moldura by HenocBeseleel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6" b="100000" l="0" r="100000">
                        <a14:foregroundMark x1="41633" y1="32571" x2="60408" y2="80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28800"/>
            <a:ext cx="3024335" cy="457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 descr="das isolierte Baum Kostenlose Vektoren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58" b="100000" l="24882" r="76303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42" r="22445"/>
          <a:stretch/>
        </p:blipFill>
        <p:spPr bwMode="auto">
          <a:xfrm>
            <a:off x="6640799" y="2816931"/>
            <a:ext cx="1911074" cy="2592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628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Und </a:t>
            </a:r>
            <a:r>
              <a:rPr lang="de-DE" dirty="0" err="1" smtClean="0"/>
              <a:t>jedeR</a:t>
            </a:r>
            <a:r>
              <a:rPr lang="de-DE" dirty="0" smtClean="0"/>
              <a:t> erhielt einen Ort, </a:t>
            </a:r>
            <a:br>
              <a:rPr lang="de-DE" dirty="0" smtClean="0"/>
            </a:br>
            <a:r>
              <a:rPr lang="de-DE" dirty="0" smtClean="0"/>
              <a:t>der seinem/ihrem </a:t>
            </a:r>
            <a:br>
              <a:rPr lang="de-DE" dirty="0" smtClean="0"/>
            </a:br>
            <a:r>
              <a:rPr lang="de-DE" dirty="0" smtClean="0"/>
              <a:t>Herzenswunsche glich</a:t>
            </a:r>
            <a:endParaRPr lang="de-DE" dirty="0"/>
          </a:p>
        </p:txBody>
      </p:sp>
      <p:pic>
        <p:nvPicPr>
          <p:cNvPr id="5122" name="Picture 2" descr="http://www.isi-hamburg.org/image/red_points_0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1575">
            <a:off x="4565723" y="3789040"/>
            <a:ext cx="612068" cy="6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isi-hamburg.org/image/red_points_0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0517">
            <a:off x="1259632" y="4095074"/>
            <a:ext cx="612068" cy="6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isi-hamburg.org/image/red_points_0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8122">
            <a:off x="3692612" y="5963035"/>
            <a:ext cx="612068" cy="6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isi-hamburg.org/image/red_points_0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19" y="2048284"/>
            <a:ext cx="612068" cy="6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isi-hamburg.org/image/red_points_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14987"/>
            <a:ext cx="612068" cy="6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isi-hamburg.org/image/red_points_0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940003"/>
            <a:ext cx="612068" cy="6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isi-hamburg.org/image/red_points_0.gif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39050">
            <a:off x="4828401" y="4748315"/>
            <a:ext cx="612068" cy="6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isi-hamburg.org/image/red_points_0.gi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8122">
            <a:off x="6765213" y="5142369"/>
            <a:ext cx="612068" cy="6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isi-hamburg.org/image/red_points_0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19" y="3014954"/>
            <a:ext cx="612068" cy="6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isi-hamburg.org/image/red_points_0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890" y="4622200"/>
            <a:ext cx="612068" cy="6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isi-hamburg.org/image/red_points_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21264">
            <a:off x="2936528" y="4733038"/>
            <a:ext cx="612068" cy="6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isi-hamburg.org/image/red_points_0.gi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4" y="2628044"/>
            <a:ext cx="612068" cy="6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isi-hamburg.org/image/red_points_0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0058">
            <a:off x="8531932" y="2048284"/>
            <a:ext cx="612068" cy="6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isi-hamburg.org/image/red_points_0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296" y="6282481"/>
            <a:ext cx="612068" cy="6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05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6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4624E-6 L -0.17309 0.48115 " pathEditMode="relative" rAng="0" ptsTypes="AA">
                                      <p:cBhvr>
                                        <p:cTn id="22" dur="4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63" y="240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nke">
  <a:themeElements>
    <a:clrScheme name="Essenz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nank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44</Words>
  <Application>Microsoft Office PowerPoint</Application>
  <PresentationFormat>Bildschirmpräsentation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Ananke</vt:lpstr>
      <vt:lpstr>Laudatio</vt:lpstr>
      <vt:lpstr>Laudatio</vt:lpstr>
      <vt:lpstr>Laudatio</vt:lpstr>
      <vt:lpstr>Der Anfang</vt:lpstr>
      <vt:lpstr>Du hältst Räume offen</vt:lpstr>
      <vt:lpstr>Du schaffst Verbindung</vt:lpstr>
      <vt:lpstr>Du kümmerst Dich ganz wunderbar</vt:lpstr>
      <vt:lpstr>Ausbildung mit Format</vt:lpstr>
      <vt:lpstr>Und jedeR erhielt einen Ort,  der seinem/ihrem  Herzenswunsche glich</vt:lpstr>
      <vt:lpstr>Der höhere Arzt heilt allein durch Begegnung</vt:lpstr>
      <vt:lpstr>Herzlichen Glückwunsch!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Christoph</dc:creator>
  <cp:lastModifiedBy>Christoph</cp:lastModifiedBy>
  <cp:revision>18</cp:revision>
  <dcterms:created xsi:type="dcterms:W3CDTF">2017-06-04T07:29:29Z</dcterms:created>
  <dcterms:modified xsi:type="dcterms:W3CDTF">2017-06-09T07:18:32Z</dcterms:modified>
</cp:coreProperties>
</file>